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1.xml" ContentType="application/vnd.openxmlformats-officedocument.presentationml.notesSlide+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52.xml" ContentType="application/inkml+xml"/>
  <Override PartName="/ppt/ink/ink53.xml" ContentType="application/inkml+xml"/>
  <Override PartName="/ppt/ink/ink54.xml" ContentType="application/inkml+xml"/>
  <Override PartName="/ppt/ink/ink55.xml" ContentType="application/inkml+xml"/>
  <Override PartName="/ppt/notesSlides/notesSlide6.xml" ContentType="application/vnd.openxmlformats-officedocument.presentationml.notesSlide+xml"/>
  <Override PartName="/ppt/ink/ink56.xml" ContentType="application/inkml+xml"/>
  <Override PartName="/ppt/ink/ink57.xml" ContentType="application/inkml+xml"/>
  <Override PartName="/ppt/ink/ink58.xml" ContentType="application/inkml+xml"/>
  <Override PartName="/ppt/ink/ink59.xml" ContentType="application/inkml+xml"/>
  <Override PartName="/ppt/notesSlides/notesSlide7.xml" ContentType="application/vnd.openxmlformats-officedocument.presentationml.notesSlide+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notesSlides/notesSlide8.xml" ContentType="application/vnd.openxmlformats-officedocument.presentationml.notesSlide+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notesSlides/notesSlide9.xml" ContentType="application/vnd.openxmlformats-officedocument.presentationml.notesSlide+xml"/>
  <Override PartName="/ppt/ink/ink72.xml" ContentType="application/inkml+xml"/>
  <Override PartName="/ppt/ink/ink73.xml" ContentType="application/inkml+xml"/>
  <Override PartName="/ppt/ink/ink74.xml" ContentType="application/inkml+xml"/>
  <Override PartName="/ppt/notesSlides/notesSlide10.xml" ContentType="application/vnd.openxmlformats-officedocument.presentationml.notesSlide+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notesSlides/notesSlide13.xml" ContentType="application/vnd.openxmlformats-officedocument.presentationml.notesSlide+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notesSlides/notesSlide14.xml" ContentType="application/vnd.openxmlformats-officedocument.presentationml.notesSlide+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111.xml" ContentType="application/inkml+xml"/>
  <Override PartName="/ppt/ink/ink112.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notesSlides/notesSlide20.xml" ContentType="application/vnd.openxmlformats-officedocument.presentationml.notesSlide+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notesSlides/notesSlide21.xml" ContentType="application/vnd.openxmlformats-officedocument.presentationml.notesSlide+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notesSlides/notesSlide22.xml" ContentType="application/vnd.openxmlformats-officedocument.presentationml.notesSlide+xml"/>
  <Override PartName="/ppt/ink/ink133.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notesSlides/notesSlide25.xml" ContentType="application/vnd.openxmlformats-officedocument.presentationml.notesSlide+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notesSlides/notesSlide26.xml" ContentType="application/vnd.openxmlformats-officedocument.presentationml.notesSlide+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notesSlides/notesSlide27.xml" ContentType="application/vnd.openxmlformats-officedocument.presentationml.notesSlide+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notesSlides/notesSlide28.xml" ContentType="application/vnd.openxmlformats-officedocument.presentationml.notesSlide+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notesSlides/notesSlide29.xml" ContentType="application/vnd.openxmlformats-officedocument.presentationml.notesSlide+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notesSlides/notesSlide30.xml" ContentType="application/vnd.openxmlformats-officedocument.presentationml.notesSlide+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notesSlides/notesSlide31.xml" ContentType="application/vnd.openxmlformats-officedocument.presentationml.notesSlide+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195.xml" ContentType="application/inkml+xml"/>
  <Override PartName="/ppt/notesSlides/notesSlide36.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notesSlides/notesSlide37.xml" ContentType="application/vnd.openxmlformats-officedocument.presentationml.notesSlide+xml"/>
  <Override PartName="/ppt/ink/ink202.xml" ContentType="application/inkml+xml"/>
  <Override PartName="/ppt/ink/ink203.xml" ContentType="application/inkml+xml"/>
  <Override PartName="/ppt/notesSlides/notesSlide38.xml" ContentType="application/vnd.openxmlformats-officedocument.presentationml.notesSlide+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notesSlides/notesSlide39.xml" ContentType="application/vnd.openxmlformats-officedocument.presentationml.notesSlide+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notesSlides/notesSlide40.xml" ContentType="application/vnd.openxmlformats-officedocument.presentationml.notesSlide+xml"/>
  <Override PartName="/ppt/ink/ink225.xml" ContentType="application/inkml+xml"/>
  <Override PartName="/ppt/ink/ink226.xml" ContentType="application/inkml+xml"/>
  <Override PartName="/ppt/ink/ink227.xml" ContentType="application/inkml+xml"/>
  <Override PartName="/ppt/notesSlides/notesSlide41.xml" ContentType="application/vnd.openxmlformats-officedocument.presentationml.notesSlide+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notesSlides/notesSlide42.xml" ContentType="application/vnd.openxmlformats-officedocument.presentationml.notesSlide+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notesSlides/notesSlide43.xml" ContentType="application/vnd.openxmlformats-officedocument.presentationml.notesSlide+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notesSlides/notesSlide44.xml" ContentType="application/vnd.openxmlformats-officedocument.presentationml.notesSlide+xml"/>
  <Override PartName="/ppt/ink/ink241.xml" ContentType="application/inkml+xml"/>
  <Override PartName="/ppt/ink/ink242.xml" ContentType="application/inkml+xml"/>
  <Override PartName="/ppt/notesSlides/notesSlide45.xml" ContentType="application/vnd.openxmlformats-officedocument.presentationml.notesSlide+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527" r:id="rId2"/>
    <p:sldId id="435" r:id="rId3"/>
    <p:sldId id="543" r:id="rId4"/>
    <p:sldId id="441" r:id="rId5"/>
    <p:sldId id="529" r:id="rId6"/>
    <p:sldId id="531" r:id="rId7"/>
    <p:sldId id="550" r:id="rId8"/>
    <p:sldId id="508" r:id="rId9"/>
    <p:sldId id="530" r:id="rId10"/>
    <p:sldId id="499" r:id="rId11"/>
    <p:sldId id="544" r:id="rId12"/>
    <p:sldId id="449" r:id="rId13"/>
    <p:sldId id="509" r:id="rId14"/>
    <p:sldId id="498" r:id="rId15"/>
    <p:sldId id="500" r:id="rId16"/>
    <p:sldId id="445" r:id="rId17"/>
    <p:sldId id="526" r:id="rId18"/>
    <p:sldId id="451" r:id="rId19"/>
    <p:sldId id="446" r:id="rId20"/>
    <p:sldId id="467" r:id="rId21"/>
    <p:sldId id="444" r:id="rId22"/>
    <p:sldId id="514" r:id="rId23"/>
    <p:sldId id="457" r:id="rId24"/>
    <p:sldId id="515" r:id="rId25"/>
    <p:sldId id="458" r:id="rId26"/>
    <p:sldId id="459" r:id="rId27"/>
    <p:sldId id="502" r:id="rId28"/>
    <p:sldId id="513" r:id="rId29"/>
    <p:sldId id="501" r:id="rId30"/>
    <p:sldId id="532" r:id="rId31"/>
    <p:sldId id="522" r:id="rId32"/>
    <p:sldId id="503" r:id="rId33"/>
    <p:sldId id="524" r:id="rId34"/>
    <p:sldId id="520" r:id="rId35"/>
    <p:sldId id="470" r:id="rId36"/>
    <p:sldId id="525" r:id="rId37"/>
    <p:sldId id="511" r:id="rId38"/>
    <p:sldId id="512" r:id="rId39"/>
    <p:sldId id="476" r:id="rId40"/>
    <p:sldId id="471" r:id="rId41"/>
    <p:sldId id="506" r:id="rId42"/>
    <p:sldId id="452" r:id="rId43"/>
    <p:sldId id="537" r:id="rId44"/>
    <p:sldId id="535" r:id="rId45"/>
    <p:sldId id="533" r:id="rId46"/>
    <p:sldId id="463" r:id="rId47"/>
    <p:sldId id="539" r:id="rId48"/>
    <p:sldId id="534" r:id="rId49"/>
    <p:sldId id="545" r:id="rId50"/>
    <p:sldId id="546" r:id="rId51"/>
    <p:sldId id="516" r:id="rId52"/>
    <p:sldId id="547" r:id="rId53"/>
    <p:sldId id="548" r:id="rId54"/>
    <p:sldId id="536" r:id="rId55"/>
    <p:sldId id="505" r:id="rId56"/>
    <p:sldId id="540" r:id="rId57"/>
    <p:sldId id="541" r:id="rId58"/>
    <p:sldId id="542" r:id="rId59"/>
    <p:sldId id="538" r:id="rId60"/>
    <p:sldId id="507" r:id="rId61"/>
    <p:sldId id="504" r:id="rId62"/>
    <p:sldId id="468" r:id="rId63"/>
    <p:sldId id="453" r:id="rId64"/>
    <p:sldId id="497" r:id="rId65"/>
    <p:sldId id="466" r:id="rId66"/>
    <p:sldId id="454" r:id="rId67"/>
    <p:sldId id="518" r:id="rId68"/>
    <p:sldId id="460" r:id="rId69"/>
    <p:sldId id="461" r:id="rId70"/>
    <p:sldId id="521" r:id="rId71"/>
    <p:sldId id="519" r:id="rId72"/>
    <p:sldId id="517" r:id="rId73"/>
    <p:sldId id="455" r:id="rId74"/>
    <p:sldId id="456" r:id="rId75"/>
    <p:sldId id="549" r:id="rId76"/>
    <p:sldId id="462"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AD654F7-4541-4294-99AF-0497896037DD}">
          <p14:sldIdLst>
            <p14:sldId id="527"/>
            <p14:sldId id="435"/>
            <p14:sldId id="543"/>
            <p14:sldId id="441"/>
            <p14:sldId id="529"/>
            <p14:sldId id="531"/>
            <p14:sldId id="550"/>
            <p14:sldId id="508"/>
            <p14:sldId id="530"/>
            <p14:sldId id="499"/>
            <p14:sldId id="544"/>
            <p14:sldId id="449"/>
            <p14:sldId id="509"/>
            <p14:sldId id="498"/>
            <p14:sldId id="500"/>
            <p14:sldId id="445"/>
            <p14:sldId id="526"/>
            <p14:sldId id="451"/>
            <p14:sldId id="446"/>
            <p14:sldId id="467"/>
            <p14:sldId id="444"/>
            <p14:sldId id="514"/>
            <p14:sldId id="457"/>
            <p14:sldId id="515"/>
            <p14:sldId id="458"/>
            <p14:sldId id="459"/>
            <p14:sldId id="502"/>
            <p14:sldId id="513"/>
            <p14:sldId id="501"/>
            <p14:sldId id="532"/>
            <p14:sldId id="522"/>
            <p14:sldId id="503"/>
            <p14:sldId id="524"/>
            <p14:sldId id="520"/>
            <p14:sldId id="470"/>
            <p14:sldId id="525"/>
            <p14:sldId id="511"/>
            <p14:sldId id="512"/>
            <p14:sldId id="476"/>
            <p14:sldId id="471"/>
            <p14:sldId id="506"/>
            <p14:sldId id="452"/>
            <p14:sldId id="537"/>
            <p14:sldId id="535"/>
            <p14:sldId id="533"/>
            <p14:sldId id="463"/>
            <p14:sldId id="539"/>
            <p14:sldId id="534"/>
            <p14:sldId id="545"/>
            <p14:sldId id="546"/>
            <p14:sldId id="516"/>
            <p14:sldId id="547"/>
            <p14:sldId id="548"/>
            <p14:sldId id="536"/>
            <p14:sldId id="505"/>
            <p14:sldId id="540"/>
            <p14:sldId id="541"/>
            <p14:sldId id="542"/>
            <p14:sldId id="538"/>
            <p14:sldId id="507"/>
            <p14:sldId id="504"/>
            <p14:sldId id="468"/>
            <p14:sldId id="453"/>
            <p14:sldId id="497"/>
            <p14:sldId id="466"/>
            <p14:sldId id="454"/>
            <p14:sldId id="518"/>
            <p14:sldId id="460"/>
            <p14:sldId id="461"/>
            <p14:sldId id="521"/>
            <p14:sldId id="519"/>
            <p14:sldId id="517"/>
            <p14:sldId id="455"/>
            <p14:sldId id="456"/>
            <p14:sldId id="549"/>
            <p14:sldId id="4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56" autoAdjust="0"/>
  </p:normalViewPr>
  <p:slideViewPr>
    <p:cSldViewPr snapToGrid="0">
      <p:cViewPr varScale="1">
        <p:scale>
          <a:sx n="74" d="100"/>
          <a:sy n="74" d="100"/>
        </p:scale>
        <p:origin x="93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4T20:54:24.135"/>
    </inkml:context>
    <inkml:brush xml:id="br0">
      <inkml:brushProperty name="width" value="0.035" units="cm"/>
      <inkml:brushProperty name="height" value="0.035" units="cm"/>
      <inkml:brushProperty name="color" value="#E71224"/>
    </inkml:brush>
  </inkml:definitions>
  <inkml:trace contextRef="#ctx0" brushRef="#br0">6135 4598 24575,'-12'-1'0,"0"-1"0,0 0 0,0-1 0,0-1 0,0 0 0,1-1 0,0 0 0,0-1 0,-15-10 0,-33-16 0,23 14 0,0-2 0,2-2 0,0-1 0,-40-37 0,35 31 0,-1 2 0,0 2 0,-67-28 0,50 25 0,-54-35 0,82 45 0,-2 2 0,-59-22 0,25 12 0,35 13 0,-3-2 0,-1 1 0,-69-16 0,85 26 0,1-1 0,0 0 0,0-2 0,1 0 0,-29-18 0,-73-61 0,91 64 0,-1 0 0,0 3 0,-1 0 0,-58-25 0,83 42 0,-29-8 0,0-2 0,1-2 0,0-1 0,1-2 0,-53-39 0,20 0 0,-85-65 0,46 39 0,-4-2 0,89 72 0,1 1 0,-1 2 0,-1 0 0,-30-10 0,7 6 0,0-3 0,1-1 0,0-3 0,-64-42 0,68 39 0,-1 2 0,-81-29 0,48 22 0,-17-4 0,60 24 0,0-3 0,0 0 0,-50-31 0,64 32 0,-111-69 0,105 68 0,-1 1 0,0 1 0,-1 1 0,-29-6 0,20 8 0,1-1 0,1-2 0,-1-2 0,2 0 0,-1-3 0,1 0 0,1-2 0,0-2 0,-30-26 0,31 24 0,1 2 0,-2 1 0,0 2 0,-1 0 0,0 2 0,-41-11 0,59 19 0,0 0 0,0-1 0,1 0 0,0-1 0,0 0 0,1-1 0,-1 0 0,1 0 0,1-1 0,0 0 0,-11-17 0,7 10 0,-1 1 0,-1 0 0,-14-13 0,26 28 0,-91-85 0,80 72 0,0 0 0,1-1 0,1 0 0,0-1 0,-10-19 0,8 14 0,0 2 0,0 0 0,-26-28 0,2 2 0,-2-3 0,19 24 0,1 0 0,-21-36 0,29 44 0,-1 1 0,0 0 0,-1 1 0,0 1 0,-1 0 0,0 1 0,-1 0 0,-21-12 0,23 14 0,0-1 0,1-1 0,1 0 0,-1 0 0,2-1 0,-9-13 0,-33-37 0,12 24 0,-134-142 0,136 137 0,-107-134 0,121 147 0,-42-43 0,47 55 0,1 0 0,1-1 0,0-1 0,1-1 0,1-1 0,-13-27 0,21 39 0,0-1 0,0 1 0,-1 0 0,0 1 0,-1-1 0,1 2 0,-11-10 0,-30-36 0,35 38 0,-1 0 0,0 1 0,-1 0 0,-1 2 0,-31-22 0,34 25 0,0-2 0,1 0 0,-16-19 0,-4-4 0,5 9 0,-82-78 0,99 95 0,0-1 0,1-1 0,0 0 0,0 0 0,1-1 0,1 0 0,-10-19 0,17 30 0,0 0 0,0 0 0,-1 0 0,1 0 0,0 1 0,-1-1 0,1 0 0,-1 0 0,1 0 0,-1 1 0,1-1 0,-1 0 0,1 0 0,-1 1 0,0-1 0,1 1 0,-1-1 0,0 1 0,0-1 0,1 1 0,-1-1 0,0 1 0,0 0 0,0-1 0,1 1 0,-1 0 0,0 0 0,0 0 0,-1 0 0,1 1 0,0 0 0,0 0 0,0 0 0,0 0 0,0 0 0,1 0 0,-1 1 0,0-1 0,1 0 0,-1 1 0,0-1 0,1 0 0,-1 1 0,1-1 0,0 1 0,-1 1 0,-6 64 0,8 43 0,-2 33 0,-3-120 0,4-23 0,0 0 0,0 0 0,0 0 0,0 1 0,0-1 0,-1 0 0,1 0 0,0 0 0,0 0 0,0 1 0,0-1 0,0 0 0,0 0 0,0 0 0,-1 0 0,1 0 0,0 0 0,0 0 0,0 0 0,0 1 0,0-1 0,-1 0 0,1 0 0,0 0 0,0 0 0,0 0 0,0 0 0,0 0 0,-1 0 0,1 0 0,0 0 0,0 0 0,0 0 0,0 0 0,-1 0 0,1 0 0,0 0 0,0-1 0,0 1 0,0 0 0,0 0 0,-1 0 0,1 0 0,0 0 0,0 0 0,0 0 0,0 0 0,0-1 0,0 1 0,-2-3 0,0 0 0,1 0 0,0 0 0,0 0 0,0 0 0,0 0 0,0-1 0,0 1 0,0-6 0,-2-28 0,0-51 0,3 59 0,0 1 0,-2-1 0,-9-50 0,7 64 0,1-1 0,0 0 0,1 0 0,1-1 0,0 1 0,2-21 0,-1 33 0,0 1 0,0 0 0,1 0 0,-1 0 0,1 0 0,0 0 0,0 0 0,0 0 0,0 0 0,0 0 0,0 0 0,1 0 0,-1 1 0,1-1 0,0 1 0,0-1 0,0 1 0,0 0 0,0 0 0,0 0 0,0 0 0,0 0 0,1 0 0,-1 1 0,1 0 0,-1-1 0,1 1 0,0 0 0,-1 0 0,1 1 0,0-1 0,-1 0 0,1 1 0,0 0 0,0 0 0,0 0 0,-1 0 0,6 2 0,-3-1 0,1 1 0,0 0 0,-1 0 0,1 1 0,-1-1 0,0 1 0,0 1 0,0-1 0,0 1 0,8 8 0,43 51 0,-37-40-119,3 6-296,2-2-1,33 31 1,-42-45-6411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12:29.002"/>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7T19:33:08.539"/>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30,'35'0,"21"0,1-1,84-14,-80 7,0 3,122 5,-69 3,42-3,-134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7T19:33:10.325"/>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1,'1912'0,"-1889"0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7T19:33:12.224"/>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1,'2228'0,"-2206"0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7T19:43:13.846"/>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5686,'2235'0,"-2213"0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6:36.443"/>
    </inkml:context>
    <inkml:brush xml:id="br0">
      <inkml:brushProperty name="width" value="0.025" units="cm"/>
      <inkml:brushProperty name="height" value="0.025" units="cm"/>
      <inkml:brushProperty name="color" value="#004F8B"/>
      <inkml:brushProperty name="ignorePressure" value="1"/>
    </inkml:brush>
  </inkml:definitions>
  <inkml:trace contextRef="#ctx0" brushRef="#br0">1596 1,'-555'10,"4"43,499-46,0 3,1 2,1 2,-86 37,123-45,1 1,-1 1,2 0,-1 0,1 1,1 1,-1 0,-14 19,21-25,1 0,0 1,0-1,1 1,-1 0,1 0,0 0,0 0,0 0,1 1,0-1,0 0,0 1,1-1,0 1,0-1,0 1,1-1,0 0,0 1,0-1,0 0,1 1,0-1,4 7,2 1,1-1,0 0,1-1,0 0,1 0,0-1,1-1,0 1,21 10,11 5,70 27,-24-18,156 38,98-8,78-31,1-35,-141-2,-112 5,177-2,-310-2,0-1,1-2,-2-1,51-18,137-65,-143 61,8-4,-80 28,1 1,-1-2,-1 1,1-1,-1-1,0 1,7-9,-11 11,-1-1,0 1,0-1,-1 0,0 0,0 0,0 0,0 0,-1 0,1 0,-1-1,-1 1,1 0,-1-1,0 1,0-1,0 1,-1 0,0-1,0 1,0 0,-1 0,0 0,0-1,0 2,-1-1,1 0,-1 0,0 1,0 0,-1 0,0 0,1 0,-1 0,-5-3,-13-10,0 2,-1 0,0 2,-1 1,-1 0,0 2,-33-9,-191-36,218 49,-710-88,353 85,356 9,11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6:39.432"/>
    </inkml:context>
    <inkml:brush xml:id="br0">
      <inkml:brushProperty name="width" value="0.025" units="cm"/>
      <inkml:brushProperty name="height" value="0.025" units="cm"/>
      <inkml:brushProperty name="color" value="#004F8B"/>
      <inkml:brushProperty name="ignorePressure" value="1"/>
    </inkml:brush>
  </inkml:definitions>
  <inkml:trace contextRef="#ctx0" brushRef="#br0">1864 215,'-350'-14,"32"1,-593 14,897-1,-1 0,1 1,-1 1,1 1,-26 7,32-7,0 1,0-1,0 2,1-1,-1 1,1 0,0 0,1 1,-1 0,-10 13,8-9,1 1,0 0,0 0,1 1,0 0,1 0,1 1,0 0,1-1,0 2,1-1,0 0,1 1,0 22,1-28,1-1,1 0,-1 0,1 1,0-1,1 0,0 0,0 0,1-1,-1 1,1 0,1-1,-1 0,1 0,0 0,1 0,0 0,-1-1,8 5,11 10,0-2,2-1,0 0,1-2,1-1,0-1,1-2,29 9,22 2,140 20,118-15,3-30,-125 0,523 3,-712-2,0-1,0-2,0 0,-1-2,0-1,44-20,13-3,27-15,-61 25,70-40,-85 43,-13 7,-2-1,1 0,-1-2,-1 0,-1-1,0 0,-1-1,0-1,15-25,-28 40,-1 0,0 0,0 0,0 0,0 0,0 0,0-1,0 1,-1 0,0 0,1-1,-1 1,0 0,0-1,0 1,0 0,0 0,-1-1,0-3,0 3,-1 0,0 0,1 0,-1 1,0-1,0 0,-1 1,1-1,0 1,-1-1,0 1,-2-2,-10-4,1 0,-2 0,1 2,-22-7,26 9,-54-15,-1 3,-107-11,-56-13,-55-42,150 39,-179-31,275 69,0 2,-72 4,87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6:48.526"/>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2546 1,'-296'23,"111"-4,-525-6,520-14,-355-42,492 37,-90 2,115 5,0 2,0 0,1 3,-54 16,56-14,1 2,0 0,1 2,-30 19,47-27,-1 1,1 0,1 0,-1 0,1 1,0 0,0 0,0 0,1 0,0 1,0 0,1 0,0 0,0 0,0 1,1-1,0 1,-1 14,2-7,1 0,0 0,1 0,0 0,5 16,-4-24,0 1,0-1,1 0,0 0,1 0,0 0,0-1,0 1,1-1,0 0,10 10,24 16,0-2,3-1,0-2,1-2,2-2,0-2,1-2,1-2,1-2,65 12,68 8,89 16,-184-39,101 2,355-17,-439-3,-1-4,-1-5,190-53,-24-26,-205 70,-46 17,0-1,-1 0,0-1,-1 0,0-1,20-19,68-79,-98 103,0 1,0-1,-1 0,0-1,1 1,-2 0,1-1,-1 0,0 1,0-1,0 0,-1 0,0 0,0 0,0-1,-1 1,-1-8,0 7,0 0,-1 0,0 1,-1-1,0 0,0 1,0 0,-1-1,1 1,-2 1,1-1,-1 1,1-1,-10-6,-7-7,-1 0,-42-26,53 39,1 0,-1 1,0 1,0 0,0 0,-1 1,1 0,-1 1,-16-1,-205 5,83 0,123-2</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6:50.943"/>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1028 1,'-5'4,"-1"-1,0 1,0-1,0-1,0 1,-1-1,1 0,0 0,-11 1,-12 4,-146 43,-104 36,246-73,0 2,0 2,2 0,0 3,1 0,-31 29,7-4,-31 29,75-64,1 0,0 1,0 0,1 0,-12 23,17-29,1 0,0 1,-1-1,2 1,-1-1,1 1,0 0,0-1,0 1,1 0,0 0,0 0,0 0,1-1,0 1,0 0,0-1,1 1,0 0,0-1,0 0,1 1,0-1,0 0,0 0,1-1,-1 1,1-1,0 0,0 0,1 0,9 6,11 5,1 0,0-3,1 0,35 10,119 26,-169-45,106 24,1-5,0-6,192 3,-197-24,150-24,110-42,-268 49,112-10,-127 21,99-25,-118 17,92-36,-160 53,1 0,0-1,-1 1,0-1,0 0,0 0,0-1,0 1,-1-1,1 0,-1 0,0 0,0 0,-1 0,1-1,-1 1,0-1,0 1,0-1,-1 0,0 0,0 0,0 0,0 0,-1 0,0-7,0 3,-1 0,0 1,-1-1,0 0,0 1,0 0,-1-1,-1 1,1 0,-1 1,-1-1,1 1,-1-1,-10-9,-10-8,-2 1,-1 1,-1 2,-1 1,-1 1,-54-24,-209-68,267 102,-41-10,-1 2,-1 3,0 3,-89-2,142 12,-634-21,628 22,2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6:58.976"/>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1514 133,'-130'-1,"-119"1,187 3,-120 23,-80 46,207-56,0 2,1 3,1 2,-83 50,96-47,-63 53,89-68,-1 3,1 1,1 1,1 0,0 1,1 0,-15 31,24-44,-1 0,1 0,1 1,-1-1,1 0,-1 1,1-1,0 1,1-1,-1 1,1 0,0-1,0 1,1-1,-1 1,1-1,0 1,0-1,0 1,1-1,0 0,-1 1,2-1,-1 0,0 0,1-1,0 1,0 0,0-1,0 0,6 6,10 5,0-1,0-1,1 0,1-1,22 8,-23-11,33 16,2-2,1-3,1-3,0-2,0-2,2-3,67 2,380-11,-221-3,390 3,-668 1,0-1,0 0,1-1,-1 0,0 0,0 0,1-1,-1 0,-1-1,1 1,0-1,0-1,-1 1,0-1,0 0,0-1,0 1,-1-1,0 0,0-1,0 1,0-1,-1 0,0 0,0 0,4-11,1-3,0 0,-2-1,0 0,-1 0,-1-1,-1 0,-2 0,0 0,-1-32,0-2,0 31,0 0,-2 0,-1 0,-1 0,-1 1,-8-30,7 44,0 0,-1 0,0 1,0-1,-1 2,-1-1,1 1,-1 0,-16-12,-11-6,-40-23,29 22,-1 3,-1 3,-100-32,-160-16,212 58,-1 4,-115 6,138 2,62 0,0 0,0 1,0 1,1 0,-1 1,1 0,-1 1,1 0,1 1,-1 0,1 0,0 1,-14 13,5-5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17:01.741"/>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1496 0,'-7'1,"0"0,0 0,0 1,0 0,-11 5,-7 1,-156 46,-160 39,70-21,39-8,192-56,0 2,1 1,0 2,-71 35,101-43,1 0,-1 1,1 0,0 0,1 1,-1 0,1 0,1 0,0 1,0 0,0 1,1-1,0 1,0 0,1 0,1 0,-1 1,1-1,1 1,0 0,0 0,0 14,2-18,0 1,0-1,1 1,0-1,0 0,0 1,1-1,0 0,0 0,0 0,1 0,0 0,0 0,0-1,9 10,-3-6,0 0,0-1,1 0,0-1,1 0,0 0,16 6,106 49,220 72,-295-119,1-2,118 11,121-16,-170-7,105 11,16 0,508-13,-741 1,0-1,0 0,0-1,0-1,0 0,0-1,20-9,-25 8,0-1,-1 0,1 0,-1-1,0-1,-1 1,0-2,0 1,-1-1,10-14,-1 1,-11 16,-1-1,1 0,-1 0,-1-1,1 1,-1-1,-1 0,1 0,-1 0,-1 0,0-1,0 1,1-12,-2 1,0 1,-1-1,-1 1,-4-20,3 29,0 1,-1 0,0 0,0 0,-1 0,0 0,0 0,-1 1,0 0,-11-13,-4 1,-1 0,-1 1,0 1,-45-25,-107-41,76 47,-183-39,184 52,88 21,-61-16,-2 3,-106-9,86 15,-156-35,171 26,-1 4,0 3,-87 0,43 13,98-2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12:29.768"/>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5T17:36:15.790"/>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1076,'161'-71,"-51"25,1110-429,-1039 408,187-100,-78 29,-243 113,-20 9,1 1,0 2,0 1,58-16,-82 27,0 1,0-1,0 1,0 0,0 0,0 0,0 0,0 1,0 0,0 0,0 0,0 0,0 1,0-1,-1 1,1 0,-1 0,1 0,-1 1,0-1,0 1,0 0,0 0,0 0,-1 0,1 0,-1 1,0-1,0 1,0-1,1 5,5 11,-2 0,0 0,-1 0,-1 0,1 22,32 483,-37 4,-3-220,3-131,0-156</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00:07.628"/>
    </inkml:context>
    <inkml:brush xml:id="br0">
      <inkml:brushProperty name="width" value="0.025" units="cm"/>
      <inkml:brushProperty name="height" value="0.025" units="cm"/>
      <inkml:brushProperty name="color" value="#004F8B"/>
      <inkml:brushProperty name="ignorePressure" value="1"/>
    </inkml:brush>
  </inkml:definitions>
  <inkml:trace contextRef="#ctx0" brushRef="#br0">1 1,'4'0,"-1"1,1-1,0 1,-1 0,1 1,-1-1,1 1,-1-1,0 1,0 0,1 0,-1 0,4 5,8 4,363 278,76 27,-317-230,212 96,174 44,-387-176,2-5,224 41,-280-74,0-3,0-4,1-4,118-13,-157 6,1-2,-2-2,1-2,63-26,-25 0,96-59,-141 76,0 1,0 1,2 3,0 0,80-18,-50 23,0 2,0 3,71 4,-118 2</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25:49.365"/>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1,'2'0,"0"1,1-1,-1 1,0 0,0 0,0 0,0 0,0 0,0 0,-1 0,1 1,0-1,0 1,-1-1,1 1,-1 0,0 0,3 3,18 38,-12-15,-1 0,-2 0,-1 1,3 39,-4 118,-4-174,0 0,0 0,1 0,0-1,1 1,1 0,0-1,0 0,9 16,-4-11,1 0,1 0,1-1,0-1,18 17,-22-24,0-1,1 0,0-1,1 0,-1 0,1-1,17 5,-15-5,-1 0,0 1,0 0,0 0,12 10,-21-14,0 1,-1 0,1-1,-1 1,0 0,1 0,-1-1,0 1,0 0,0 0,0 0,-1 1,1-1,-1 0,1 0,-1 0,0 0,1 1,-1-1,0 0,0 0,-1 1,1-1,0 0,-1 0,0 0,1 0,-1 0,0 0,0 0,0 0,0 0,-3 3,-4 9,-1-1,-1-1,-19 20,18-20,-13 13,8-8,0 0,1 1,-14 24,25-34,0-1,0 1,1 0,0 0,1 0,-1 0,2 1,-1-1,1 0,0 1,1-1,1 14,3 6,10 39,-5-31,0 1,-6-24,1 1,-2-1,2 18,-4-25,0 1,-1-1,0 0,0 0,0 0,-1 0,0 0,0 0,0-1,-5 9,-7 8,0-5</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9T14:26:33.98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0T17:13:21.826"/>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3T19:57:10.802"/>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29T18:40:19.685"/>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3T15:46:53.399"/>
    </inkml:context>
    <inkml:brush xml:id="br0">
      <inkml:brushProperty name="width" value="0.05" units="cm"/>
      <inkml:brushProperty name="height" value="0.05" units="cm"/>
      <inkml:brushProperty name="color" value="#008C3A"/>
    </inkml:brush>
  </inkml:definitions>
  <inkml:trace contextRef="#ctx0" brushRef="#br0">0 1 24575,'3'0'0,"0"1"0,0-1 0,0 1 0,0 0 0,0 0 0,0 0 0,-1 1 0,1-1 0,0 1 0,-1-1 0,1 1 0,-1 0 0,0 0 0,0 0 0,1 0 0,-1 0 0,0 1 0,-1-1 0,1 1 0,0-1 0,-1 1 0,1 0 0,-1-1 0,0 1 0,0 0 0,1 5 0,3 8 0,0 1 0,-2-1 0,3 25 0,-2 18 0,-5 77 0,2 45 0,0-179 0,-1 0 0,0 0 0,1 0 0,0 0 0,-1 0 0,1 0 0,0 0 0,0 0 0,0 0 0,0 0 0,0 0 0,1 0 0,-1-1 0,0 1 0,1-1 0,0 1 0,-1-1 0,1 1 0,2 1 0,1-1 0,0 1 0,0-1 0,0 0 0,0 0 0,1 0 0,-1-1 0,8 2 0,8-1 0,-1 0 0,41-3 0,-61 1 0,-8 7 0,0 1 0,0-1 0,-1 0 0,0-1 0,0 0 0,-14 6 0,9-6 0,0 0 0,1 0 0,0 1 0,-21 15 0,30-18 0,0-1 0,0 1 0,1 0 0,0 0 0,0 0 0,0 0 0,0 0 0,0 1 0,1-1 0,0 1 0,0 0 0,0 0 0,1-1 0,0 1 0,0 0 0,0 0 0,0 8 0,-2 16 0,2 1 0,1-1 0,2 0 0,0 0 0,2 0 0,2 0 0,0 0 0,2-1 0,1 0 0,18 39 0,-17-45 0,0 1 0,-2 0 0,-1 1 0,0 0 0,-2 0 0,-1 1 0,-1-1 0,-1 1 0,-1 0 0,-1-1 0,-6 41 0,4-54 0,-1 0 0,-1 1 0,0-1 0,0-1 0,-1 1 0,-1-1 0,1 0 0,-11 13 0,-7 14 0,13-20-1365,0-4-5461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3T15:47:43.782"/>
    </inkml:context>
    <inkml:brush xml:id="br0">
      <inkml:brushProperty name="width" value="0.035" units="cm"/>
      <inkml:brushProperty name="height" value="0.035" units="cm"/>
      <inkml:brushProperty name="color" value="#F6630D"/>
    </inkml:brush>
  </inkml:definitions>
  <inkml:trace contextRef="#ctx0" brushRef="#br0">0 0 24575,'1'0'0,"0"1"0,0-1 0,0 0 0,0 1 0,0-1 0,0 0 0,-1 1 0,1-1 0,0 1 0,0 0 0,0-1 0,-1 1 0,1 0 0,0-1 0,-1 1 0,1 0 0,0 0 0,-1 0 0,1-1 0,-1 1 0,1 0 0,-1 0 0,0 0 0,1 0 0,-1 0 0,0 2 0,6 29 0,-5-29 0,13 86 0,-7-52 0,4 70 0,-12 520 0,2-610 0,1-1 0,1 1 0,0-1 0,2 1 0,-1-1 0,10 19 0,6 25 0,-13-42 0,0 0 0,1-1 0,0 0 0,2 0 0,0-1 0,0 0 0,2-1 0,0 0 0,1 0 0,20 17 0,7 17-1365,-30-35-5461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00:45:28.796"/>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36:36.476"/>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1,'50'0,"58"1,-104-1,-1 1,0 0,0-1,0 1,0 0,0 0,0 1,0-1,0 1,0-1,-1 1,1 0,0 0,-1 0,0 0,3 3,-1 0,0 1,-1-1,0 1,0-1,0 1,-1 0,4 10,-1 7,-1 0,-1 1,1 31,-4-50,-1 32,-1-1,-2 0,-2 0,-1-1,-21 62,16-58,9-26,-1-1,2 1,-1-1,2 1,0 0,0 0,1 0,1 0,0 0,5 20,-5-30,1 0,0 0,0 0,0 0,1 0,-1 0,1-1,-1 1,1-1,0 0,0 0,0 0,0 0,0 0,1-1,-1 1,0-1,1 0,-1 0,1 0,-1-1,1 1,6-1,7 2,0-2,1 0,25-3,75-16,-118 19,0 0,0 0,0 0,0 0,0 0,0 0,0 0,1 0,-1 0,0 0,0 0,0 0,0 0,0 0,0 0,0 0,1 0,-1 0,0 0,0 0,0 0,0 0,0 0,0 0,0 0,0 0,0 0,1 0,-1 0,0 0,0 1,0-1,0 0,0 0,0 0,0 0,0 0,0 0,0 0,0 0,0 1,0-1,0 0,0 0,0 0,0 0,0 0,0 0,0 0,0 1,0-1,0 0,0 0,0 0,0 0,0 0,0 0,0 0,0 0,0 1,0-1,0 0,0 0,0 0,-1 0,-8 11,-15 9,9-11,-8 5,-36 27,50-33,1-1,1 1,-1 1,1-1,1 1,0 1,-7 11,7-7,0-1,1 1,1 0,0 1,1-1,0 1,1-1,1 1,0 0,1 0,1 0,0-1,1 1,0 0,1-1,6 17,-4-23,-1 0,2 0,-1 0,9 9,17 28,-29-42,-1 0,0 0,0 0,0 0,0 0,0 0,0 0,-1 0,0 0,1 0,-1 1,-1-1,1 0,-1 4,0-4,0-1,0 0,-1 1,1-1,-1 0,1 0,-1 0,0 0,0 0,1 0,-1-1,-1 1,1 0,0-1,0 0,-1 0,1 1,0-1,-1-1,1 1,-4 0,-7 3,0-1,-22 3,1-4,25-1,-1-1,1 1,-1 0,1 1,0 0,0 1,0 0,0 0,-12 7,-11 4,16-10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0T17:13:18.019"/>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0T17:13:19.883"/>
    </inkml:context>
    <inkml:brush xml:id="br0">
      <inkml:brushProperty name="width" value="0.05" units="cm"/>
      <inkml:brushProperty name="height" value="0.05" units="cm"/>
      <inkml:brushProperty name="color" value="#33CCFF"/>
      <inkml:brushProperty name="ignorePressure" value="1"/>
    </inkml:brush>
  </inkml:definitions>
  <inkml:trace contextRef="#ctx0" brushRef="#br0">3077 127,'-34'-2,"-1"-1,-42-10,7 1,-215-12,-3 22,246 2,-136-14,1-1,-243-3,22-5,361 23,-249 9,20 23,192-22,-50-1,33-4,-91 1,170-6</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6:53.341"/>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0 421,'2'-6,"0"0,0 1,0-1,1 0,0 1,0-1,0 1,0 0,7-7,-1-1,13-15,1 1,1 2,0 0,2 2,31-21,-19 13,-26 23,0 1,0 0,0 1,1 0,0 1,20-5,24-11,-24 7,1 2,1 2,0 1,58-8,-19 11,91 2,-48 3,77 4,-167-1,-1 2,0 1,46 15,71 36,-140-55,49 24,82 52,-105-55,-2 0,-1 1,42 49,-67-71,13 15</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29T18:41:26.122"/>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1-03T18:56:53.855"/>
    </inkml:context>
    <inkml:brush xml:id="br0">
      <inkml:brushProperty name="width" value="0.05" units="cm"/>
      <inkml:brushProperty name="height" value="0.05" units="cm"/>
      <inkml:brushProperty name="color" value="#33CCFF"/>
      <inkml:brushProperty name="ignorePressure" value="1"/>
    </inkml:brush>
  </inkml:definitions>
  <inkml:trace contextRef="#ctx0" brushRef="#br0">3077 127,'-34'-2,"-1"-1,-42-10,7 1,-215-12,-3 22,246 2,-136-14,1-1,-243-3,22-5,361 23,-249 9,20 23,192-22,-50-1,33-4,-91 1,170-6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4:29:24.610"/>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4:29:24.611"/>
    </inkml:context>
    <inkml:brush xml:id="br0">
      <inkml:brushProperty name="width" value="0.05" units="cm"/>
      <inkml:brushProperty name="height" value="0.05" units="cm"/>
      <inkml:brushProperty name="color" value="#33CCFF"/>
      <inkml:brushProperty name="ignorePressure" value="1"/>
    </inkml:brush>
  </inkml:definitions>
  <inkml:trace contextRef="#ctx0" brushRef="#br0">4844 200,'-54'-3,"0"-2,-68-16,12 2,-339-18,-4 33,387 4,-214-22,0-1,-380-6,33-7,568 36,-391 14,31 36,303-34,-79-2,51-6,-142 1,267-9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4:29:24.612"/>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4:32:05.050"/>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4:56:38.372"/>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37:58.230"/>
    </inkml:context>
    <inkml:brush xml:id="br0">
      <inkml:brushProperty name="width" value="0.05" units="cm"/>
      <inkml:brushProperty name="height" value="0.05" units="cm"/>
      <inkml:brushProperty name="color" value="#AB008B"/>
      <inkml:brushProperty name="ignorePressure" value="1"/>
    </inkml:brush>
  </inkml:definitions>
  <inkml:trace contextRef="#ctx0" brushRef="#br0">363 0,'-19'0,"0"1,0 0,0 1,-34 8,46-7,0-1,0 1,0 1,0-1,0 1,1 0,0 0,0 1,0 0,0 0,1 0,0 1,0 0,0 0,-4 8,2-2,1 0,0 1,1 0,0 1,1-1,1 1,0 0,-2 18,2 11,4 59,1-39,-1-52,0 0,2-1,-1 1,1-1,1 0,-1 1,2-2,0 1,0 0,0-1,1 0,9 10,-8-10,0 0,-1 1,0 0,0 0,-1 1,0 0,-1 0,-1 0,1 0,2 19,-6-24,1 0,-1 0,0 0,-1 0,0 1,1-2,-2 1,1 0,-1 0,0 0,0-1,-1 1,-4 8,4-10,-1 0,1-1,-1 1,0-1,1 0,-2 0,1 0,0 0,0-1,-1 0,0 0,1 0,-1 0,0-1,0 1,-8 0,4 0,0-1,1 1,-1-2,0 1,0-1,1 0,-1-1,0 0,-11-3,19 4,1 0,0 0,0 0,-1 0,1-1,0 1,0 0,-1 0,1 0,0 0,-1 0,1 0,0-1,0 1,0 0,-1 0,1 0,0-1,0 1,0 0,-1 0,1-1,0 1,0 0,0 0,0-1,0 1,0 0,0 0,0-1,0 1,0 0,-1-1,1 1,1-1,8-5,16 0,-17 5,1 0,-1 0,0 1,0 0,0 1,0 0,0 0,0 1,0 0,14 5,-18-5,0 0,0 1,0 0,0-1,0 1,-1 0,1 1,-1-1,0 1,0-1,0 1,-1 0,1 0,-1 0,0 0,0 1,0-1,-1 1,1-1,0 6,0 5,0 0,0 0,-1 0,-1 0,-1 0,0 0,-1 0,-1-1,0 1,-1 0,0-1,-7 15,5-12,1 0,1 1,0 0,2 0,-2 29,4-1,5 46,-3-82,-1 1,1-1,1 0,0 0,0 0,1-1,0 1,1-1,0 0,0 0,1-1,0 1,1-1,0-1,0 1,0-1,1 0,0-1,1 0,-1 0,1-1,0 0,1 0,11 3,34 11,-39-15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6:53.341"/>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0 421,'2'-6,"0"0,0 1,0-1,1 0,0 1,0-1,0 1,0 0,7-7,-1-1,13-15,1 1,1 2,0 0,2 2,31-21,-19 13,-26 23,0 1,0 0,0 1,1 0,0 1,20-5,24-11,-24 7,1 2,1 2,0 1,58-8,-19 11,91 2,-48 3,77 4,-167-1,-1 2,0 1,46 15,71 36,-140-55,49 24,82 52,-105-55,-2 0,-1 1,42 49,-67-71,13 15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1-02T20:52:03.619"/>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19:20:03.829"/>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2T22:00:57.922"/>
    </inkml:context>
    <inkml:brush xml:id="br0">
      <inkml:brushProperty name="width" value="0.035" units="cm"/>
      <inkml:brushProperty name="height" value="0.035" units="cm"/>
      <inkml:brushProperty name="color" value="#E71224"/>
    </inkml:brush>
  </inkml:definitions>
  <inkml:trace contextRef="#ctx0" brushRef="#br0">1 465 24575,'438'0'0,"-421"-1"0,1 0 0,-1-2 0,0 0 0,25-8 0,66-28 0,-92 33 0,31-11 0,55-24 0,-89 34 0,-1 0 0,0 0 0,0-1 0,0-1 0,16-15 0,25-26 0,-35 35 0,0-2 0,-1 0 0,-1-1 0,0 0 0,17-29 0,-29 40 0,1 0 0,-1 0 0,1 0 0,1 1 0,-1 0 0,1 0 0,0 1 0,0-1 0,1 1 0,-1 0 0,1 1 0,0 0 0,1 0 0,-1 0 0,1 1 0,0 0 0,-1 1 0,1 0 0,0 0 0,0 0 0,1 1 0,-1 0 0,12 1 0,106 1-1365,-97-1-5461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3"/>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4"/>
    </inkml:context>
    <inkml:brush xml:id="br0">
      <inkml:brushProperty name="width" value="0.05" units="cm"/>
      <inkml:brushProperty name="height" value="0.05" units="cm"/>
      <inkml:brushProperty name="color" value="#33CCFF"/>
      <inkml:brushProperty name="ignorePressure" value="1"/>
    </inkml:brush>
  </inkml:definitions>
  <inkml:trace contextRef="#ctx0" brushRef="#br0">4844 200,'-54'-3,"0"-2,-68-16,12 2,-339-18,-4 33,387 4,-214-22,0-1,-380-6,33-7,568 36,-391 14,31 36,303-34,-79-2,51-6,-142 1,267-9</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5"/>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6"/>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7"/>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3:18.616"/>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39:42.752"/>
    </inkml:context>
    <inkml:brush xml:id="br0">
      <inkml:brushProperty name="width" value="0.05" units="cm"/>
      <inkml:brushProperty name="height" value="0.05" units="cm"/>
      <inkml:brushProperty name="color" value="#00A0D7"/>
      <inkml:brushProperty name="ignorePressure" value="1"/>
    </inkml:brush>
  </inkml:definitions>
  <inkml:trace contextRef="#ctx0" brushRef="#br0">0 0,'2'5,"-1"-1,1 1,0-1,0 1,1-1,-1 0,1 0,0 0,0 0,0-1,0 1,5 3,1 2,76 83,61 72,-75-80,147 134,-204-206,0 1,0-2,1 0,1-1,0 0,0-1,1-1,0 0,24 6,-18-10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09.01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1 686,'1'-23,"1"1,1 0,1 0,1 0,10-30,49-101,-52 127,1 1,1 1,1 0,1 2,1-1,1 2,1 0,0 1,2 2,1 0,38-26,-33 31,0 1,1 1,58-14,-84 25,42-9,0 3,1 1,-1 2,62 5,-51-2,22 5,1 2,-1 4,-1 4,0 2,95 36,-133-37,-2 1,1 2,62 45,-57-37,172 108,-179-111,-2 1,-1 2,34 35,-51-47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00:56:48.187"/>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00:57:56.326"/>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3:50.698"/>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4:24.234"/>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09.01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1 686,'1'-23,"1"1,1 0,1 0,1 0,10-30,49-101,-52 127,1 1,1 1,1 0,1 2,1-1,1 2,1 0,0 1,2 2,1 0,38-26,-33 31,0 1,1 1,58-14,-84 25,42-9,0 3,1 1,-1 2,62 5,-51-2,22 5,1 2,-1 4,-1 4,0 2,95 36,-133-37,-2 1,1 2,62 45,-57-37,172 108,-179-111,-2 1,-1 2,34 35,-51-47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18T04:15:57.449"/>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18T04:15:57.45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0,'2'1,"1"-1,-1 0,1 1,-1 0,1 0,-1 0,0 0,0 0,1 0,-1 0,0 1,0-1,0 1,2 2,22 27,-13-9,-1 1,-1-1,-1 2,-2 0,0 0,8 43,-8-16,-2 0,0 67,-8-29,2 57,1-138,0 0,0-1,1 1,0-1,0 1,1-1,-1 0,2 0,-1 0,1 0,0-1,1 1,-1-1,1 0,1-1,-1 1,10 6,-6-5,0-1,1 0,0 0,1-1,-1-1,1 0,0 0,0-1,0 0,1-1,12 1,-18-3,-1 1,1-1,0 1,-1 1,1-1,9 4,-15-4,1-1,0 1,-1-1,1 1,0-1,-1 1,1-1,0 1,-1-1,1 1,-1 0,1 0,-1-1,0 1,1 0,-1-1,0 1,1 0,-1 0,0 0,0 1,0-1,0 1,0 0,0 0,-1-1,1 1,-1 0,0 0,1-1,-1 1,0-1,0 1,0 0,0-1,-2 2,-12 14,-1 0,-1-2,0 0,-31 20,-25 22,60-46,0 0,1 0,0 1,-13 17,22-23,-1-1,1 1,0 0,1 0,-1 0,1 0,0 0,1 1,0-1,0 1,-1 10,2 28,2 0,2 0,2 0,2-1,18 59,-20-76,-2 1,-1 0,-1 0,-4 55,0-26,3-46,-2 0,0 0,0 0,-5 19,5-27,-1 1,1-1,-1 1,1-1,-1 0,0 0,0 0,-1 0,1 0,-1 0,1 0,-1-1,0 1,0-1,0 0,0 0,-6 3,-32 11,19-10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19:16:40.838"/>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3"/>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26T17:07:10.419"/>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0,'2'1,"0"0,0 0,-1 0,1 0,0 0,0 1,-1-1,1 0,-1 1,0-1,1 1,-1 0,0-1,0 1,0 0,2 3,3 5,69 102,-5 3,-4 3,62 159,96 397,-91 46,-77-353,-40-283,3 0,3-2,4-1,4 0,3-3,3-1,76 119,-81-151,53 59,-65-83,2-1,0 0,2-2,36 24,187 88,-3-2,-191-93,-36-21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4"/>
    </inkml:context>
    <inkml:brush xml:id="br0">
      <inkml:brushProperty name="width" value="0.05" units="cm"/>
      <inkml:brushProperty name="height" value="0.05" units="cm"/>
      <inkml:brushProperty name="color" value="#33CCFF"/>
      <inkml:brushProperty name="ignorePressure" value="1"/>
    </inkml:brush>
  </inkml:definitions>
  <inkml:trace contextRef="#ctx0" brushRef="#br0">4844 200,'-54'-3,"0"-2,-68-16,12 2,-339-18,-4 33,387 4,-214-22,0-1,-380-6,33-7,568 36,-391 14,31 36,303-34,-79-2,51-6,-142 1,267-9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5"/>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6"/>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7"/>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92,'1661'0,"-1436"-12,-19 1,16 13,125-4,-299-3,56-13,-65 10,0 1,71-2,-78 8,53-9,-51 5,42-1,221 7,-278-1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3:18.616"/>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3:50.698"/>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4:24.234"/>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09.01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1 686,'1'-23,"1"1,1 0,1 0,1 0,10-30,49-101,-52 127,1 1,1 1,1 0,1 2,1-1,1 2,1 0,0 1,2 2,1 0,38-26,-33 31,0 1,1 1,58-14,-84 25,42-9,0 3,1 1,-1 2,62 5,-51-2,22 5,1 2,-1 4,-1 4,0 2,95 36,-133-37,-2 1,1 2,62 45,-57-37,172 108,-179-111,-2 1,-1 2,34 35,-51-47</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18T04:15:57.449"/>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18T04:15:57.45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0,'2'1,"1"-1,-1 0,1 1,-1 0,1 0,-1 0,0 0,0 0,1 0,-1 0,0 1,0-1,0 1,2 2,22 27,-13-9,-1 1,-1-1,-1 2,-2 0,0 0,8 43,-8-16,-2 0,0 67,-8-29,2 57,1-138,0 0,0-1,1 1,0-1,0 1,1-1,-1 0,2 0,-1 0,1 0,0-1,1 1,-1-1,1 0,1-1,-1 1,10 6,-6-5,0-1,1 0,0 0,1-1,-1-1,1 0,0 0,0-1,0 0,1-1,12 1,-18-3,-1 1,1-1,0 1,-1 1,1-1,9 4,-15-4,1-1,0 1,-1-1,1 1,0-1,-1 1,1-1,0 1,-1-1,1 1,-1 0,1 0,-1-1,0 1,1 0,-1-1,0 1,1 0,-1 0,0 0,0 1,0-1,0 1,0 0,0 0,-1-1,1 1,-1 0,0 0,1-1,-1 1,0-1,0 1,0 0,0-1,-2 2,-12 14,-1 0,-1-2,0 0,-31 20,-25 22,60-46,0 0,1 0,0 1,-13 17,22-23,-1-1,1 1,0 0,1 0,-1 0,1 0,0 0,1 1,0-1,0 1,-1 10,2 28,2 0,2 0,2 0,2-1,18 59,-20-76,-2 1,-1 0,-1 0,-4 55,0-26,3-46,-2 0,0 0,0 0,-5 19,5-27,-1 1,1-1,-1 1,1-1,-1 0,0 0,0 0,-1 0,1 0,-1 0,1 0,-1-1,0 1,0-1,0 0,0 0,-6 3,-32 11,19-10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7T19:17:00.309"/>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1081,'1'-2,"0"0,0 0,0 0,0 0,0 1,0-1,1 0,-1 1,1-1,-1 1,1-1,0 1,-1 0,1 0,2-2,3-2,386-302,-134 122,-256 183,38-22,1 2,1 1,77-25,-62 22,69-39,-70 33,66-24,491-151,-579 198,1 2,0 1,0 1,37 3,75-6,-60 0,-53 5,58-10,-54-3,-23 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5"/>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47:26.083"/>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48:07.968"/>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49:51.890"/>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0"/>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2"/>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3"/>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4"/>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4:19.824"/>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1-29T21:06:36.442"/>
    </inkml:context>
    <inkml:brush xml:id="br0">
      <inkml:brushProperty name="width" value="0.05" units="cm"/>
      <inkml:brushProperty name="height" value="0.05" units="cm"/>
      <inkml:brushProperty name="color" value="#008C3A"/>
    </inkml:brush>
  </inkml:definitions>
  <inkml:trace contextRef="#ctx0" brushRef="#br0">1 493 24575,'0'-5'0,"1"-1"0,0 0 0,0 1 0,1 0 0,2-8 0,4-14 0,-4 8 0,2-13 0,17-56 0,-19 78 0,0 0 0,1-1 0,0 2 0,1-1 0,0 0 0,0 1 0,1 0 0,0 1 0,10-9 0,0 2 0,0 1 0,1 2 0,0-1 0,1 2 0,1 1 0,-1 0 0,2 1 0,-1 1 0,1 2 0,0 0 0,1 0 0,25-1 0,100-13 0,-30 3 0,146-2 0,-230 20 0,1 3 0,36 7 0,-2 1 0,-47-10 0,0 1 0,0 1 0,0 2 0,0 0 0,-1 0 0,0 2 0,26 14 0,9 11 0,-1-3 0,-2 2 0,-1 3 0,65 58 0,-68-48 0,62 63 0,-93-89 0,-1 1 0,-1 0 0,-1 1 0,13 25 0,17 35-1365,-33-57-5461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0T14:50:16.767"/>
    </inkml:context>
    <inkml:brush xml:id="br0">
      <inkml:brushProperty name="width" value="0.05" units="cm"/>
      <inkml:brushProperty name="height" value="0.05" units="cm"/>
      <inkml:brushProperty name="color" value="#FF0066"/>
    </inkml:brush>
  </inkml:definitions>
  <inkml:trace contextRef="#ctx0" brushRef="#br0">0 708 24575,'0'-3'0,"0"0"0,1 0 0,-1 1 0,1-1 0,0 0 0,0 0 0,0 1 0,0-1 0,0 0 0,0 1 0,1-1 0,-1 1 0,1 0 0,0-1 0,-1 1 0,1 0 0,0 0 0,0 0 0,1 0 0,-1 0 0,4-2 0,6-2 0,0-1 0,0 2 0,20-7 0,7-3 0,164-103 0,-83 44 0,-56 45 0,-49 23 0,0-1 0,0 0 0,20-13 0,28-25 0,1 3 0,3 3 0,79-33 0,-52 25 0,10-3 0,-90 45 0,0 0 0,1 1 0,-1 0 0,1 1 0,28-1 0,84-8 133,-19 0-1631,-86 11-5328</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1-29T21:06:38.659"/>
    </inkml:context>
    <inkml:brush xml:id="br0">
      <inkml:brushProperty name="width" value="0.05" units="cm"/>
      <inkml:brushProperty name="height" value="0.05" units="cm"/>
      <inkml:brushProperty name="color" value="#008C3A"/>
    </inkml:brush>
  </inkml:definitions>
  <inkml:trace contextRef="#ctx0" brushRef="#br0">0 378 24575,'9'-1'0,"-1"0"0,1-1 0,-1 0 0,1-1 0,-1 0 0,0 0 0,0-1 0,-1 0 0,11-7 0,5-1 0,125-73 0,19-10 0,-115 69 0,-13 5 0,2 1 0,0 3 0,57-17 0,-54 24 0,1 1 0,0 3 0,1 1 0,46 3 0,-37 1 0,-15 1 0,51 5 0,-77-3 0,-1 1 0,1 0 0,-1 0 0,0 1 0,-1 1 0,1 0 0,20 12 0,-7 2 0,-1 1 0,-1 0 0,-1 2 0,33 39 0,43 40 0,-62-67 0,-2 1 0,-2 2 0,-2 2 0,-1 1 0,37 63 0,-50-74 0,0-2 0,-1 2 0,15 34 0,-12-19 17,-11-29-478,-1 0 1,9 32-1,-12-26-6365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15"/>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09.01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1 686,'1'-23,"1"1,1 0,1 0,1 0,10-30,49-101,-52 127,1 1,1 1,1 0,1 2,1-1,1 2,1 0,0 1,2 2,1 0,38-26,-33 31,0 1,1 1,58-14,-84 25,42-9,0 3,1 1,-1 2,62 5,-51-2,22 5,1 2,-1 4,-1 4,0 2,95 36,-133-37,-2 1,1 2,62 45,-57-37,172 108,-179-111,-2 1,-1 2,34 35,-51-47</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0"/>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1"/>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1 686,'1'-23,"1"1,1 0,1 0,1 0,10-30,49-101,-52 127,1 1,1 1,1 0,1 2,1-1,1 2,1 0,0 1,2 2,1 0,38-26,-33 31,0 1,1 1,58-14,-84 25,42-9,0 3,1 1,-1 2,62 5,-51-2,22 5,1 2,-1 4,-1 4,0 2,95 36,-133-37,-2 1,1 2,62 45,-57-37,172 108,-179-111,-2 1,-1 2,34 35,-51-47</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1-29T20:51:09.782"/>
    </inkml:context>
    <inkml:brush xml:id="br0">
      <inkml:brushProperty name="width" value="0.05" units="cm"/>
      <inkml:brushProperty name="height" value="0.05" units="cm"/>
      <inkml:brushProperty name="color" value="#33CCFF"/>
      <inkml:brushProperty name="ignorePressure" value="1"/>
    </inkml:brush>
  </inkml:definitions>
  <inkml:trace contextRef="#ctx0" brushRef="#br0">0 26,'257'-11,"-40"-1,958 9,-602 6,-70-3,-452 2,-1 3,51 11,-52-6,1-3,62 0,-23-8,-70 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6:38.681"/>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1 447,'2'-25,"1"0,2 1,0-1,2 1,0 1,17-37,-15 40,0-1,24-36,-26 47,1 0,0 1,0 0,1 0,0 1,20-14,-14 13,0 1,0 0,1 1,0 1,0 0,0 1,1 1,26-3,7 2,79 4,-71 2,-43 0,0 0,1 1,-1 1,0 0,0 2,23 8,82 47,-108-54,14 10,-1 1,30 27,0 0,-6-4,-3 2,46 51,-49-47,5 7,-36-38</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21:14:01.557"/>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1,'1561'0,"-1475"2,0 6,104 20,-36-1,297 15,-115-33,78 1,1118-11,-1512 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21:20:19.073"/>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1,'10'11,"-1"0,0 1,0 1,-1-1,-1 1,0 0,-1 1,0 0,-1 0,-1 0,0 0,-1 1,2 27,-3-1,-1 1,-3 0,-10 69,-1-35,-7 62,19-135,1 1,0 0,0 0,0 0,0-1,1 1,-1 0,1 0,0-1,0 1,1 0,-1-1,1 1,-1-1,1 0,0 1,1-1,3 4,0-1,1 0,0-1,1 0,-1-1,1 1,16 5,-2 0,1 0,0-2,0-1,33 6,-54-13,-1 0,0 0,1 0,-1 0,0 1,1-1,-1 0,0 1,0-1,0 1,1-1,-1 1,0 0,2 1,-3-2,0 0,0 1,0-1,0 0,0 1,0-1,0 1,0-1,0 0,0 1,0-1,0 0,0 1,0-1,0 0,-1 1,1-1,0 0,0 1,0-1,-1 0,1 1,0-1,0 0,0 0,-1 1,1-1,0 0,-1 0,1 1,-1-1,-40 22,27-15,-2 4,2 0,-1 1,-22 24,34-32,0 0,0 1,1-1,-1 0,1 1,0 0,0-1,1 1,-1 0,1 0,0 0,0 0,0 6,1 11,2 39,0-25,0-22,0 0,0-1,2 1,8 23,-7-25,-1 1,0-1,-1 1,0 0,1 19,-4-28,-1 1,1-1,-1 0,1 0,-1 0,-1 0,1 0,0 0,-1 0,0 0,0-1,0 1,0 0,-1-1,0 0,1 1,-1-1,0-1,0 1,-1 0,-4 3,-7 4,3 0,-1-1,-23 11,19-13</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0T21:05:01.582"/>
    </inkml:context>
    <inkml:brush xml:id="br0">
      <inkml:brushProperty name="width" value="0.05" units="cm"/>
      <inkml:brushProperty name="height" value="0.05" units="cm"/>
      <inkml:brushProperty name="color" value="#33CCFF"/>
    </inkml:brush>
  </inkml:definitions>
  <inkml:trace contextRef="#ctx0" brushRef="#br0">0 0 24575,'7'5'0,"-1"0"0,1-1 0,0 0 0,0-1 0,1 1 0,-1-1 0,1-1 0,7 3 0,19 7 0,9 6 0,-2 3 0,0 1 0,-1 2 0,70 56 0,-89-64 0,1 0 0,0-2 0,1 0 0,1-2 0,0 0 0,1-2 0,0 0 0,0-2 0,30 5 0,-12 0 0,57 25 0,-14-5 0,-73-29 26,1-1 0,-1 0 1,1-1-1,22 0 0,-21-1-400,0 0 0,0 1 0,19 4 0,-17-1-6452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17:23:19.147"/>
    </inkml:context>
    <inkml:brush xml:id="br0">
      <inkml:brushProperty name="width" value="0.035" units="cm"/>
      <inkml:brushProperty name="height" value="0.035" units="cm"/>
      <inkml:brushProperty name="color" value="#5B2D90"/>
    </inkml:brush>
  </inkml:definitions>
  <inkml:trace contextRef="#ctx0" brushRef="#br0">1 329 24575,'503'-14'0,"-59"0"0,-299 8 0,193-32 0,-240 26 0,-66 10 0,0-1 0,-1-2 0,0-2 0,41-13 0,-28 4 0,-1-3 0,60-35 0,-81 43 0,1 0 0,0 2 0,1 0 0,42-9 0,-13 4 0,-5 1 0,0 3 0,1 1 0,52-1 0,148 5 0,-180 6 0,-52 0 0,0 0 0,0 1 0,1 2 0,-2-1 0,18 7 0,80 35 0,-17 6 0,-1-1 0,-84-45 0,1 0 0,0-1 0,0-1 0,0 0 0,0 0 0,17 0 0,5 0-682,44 10-1,-57-9-6143</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0T21:07:22.403"/>
    </inkml:context>
    <inkml:brush xml:id="br0">
      <inkml:brushProperty name="width" value="0.05" units="cm"/>
      <inkml:brushProperty name="height" value="0.05" units="cm"/>
      <inkml:brushProperty name="color" value="#004F8B"/>
    </inkml:brush>
  </inkml:definitions>
  <inkml:trace contextRef="#ctx0" brushRef="#br0">0 1 24575,'34'5'0,"63"1"0,-40-3 0,594 13 0,-32-16 0,-589 2 0,58 10 0,-24-2 0,44 1 0,127-2 0,190-9 0,-401 1 0,28 6 0,2-1 0,-29-4 0,40 11 0,-41-7 0,44 4 0,105-10 0,-12 0 0,-82 8 0,28-1 0,-12 1 0,-1-1 0,1 0 0,4 1 0,-61-8 0,12 0 0,74 9 0,-94-6 0,2 0 0,-1-3 0,1 0 0,-1-3 0,54-9 0,-16 2 0,-42 7 0,0-2 0,1-1 0,36-11 0,-56 13 0,1 1 0,0 0 0,0 0 0,0 2 0,0-1 0,0 2 0,1-2 0,9 1 0,-7 2 0,-1-1 0,0-1 0,1 1 0,-1-2 0,20-5 0,-16 4 0,-1 1 0,1 1 0,24 0 0,-21 1 0,32-5 0,40-16-1365,-76 19-5461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0T21:07:45.773"/>
    </inkml:context>
    <inkml:brush xml:id="br0">
      <inkml:brushProperty name="width" value="0.05" units="cm"/>
      <inkml:brushProperty name="height" value="0.05" units="cm"/>
      <inkml:brushProperty name="color" value="#004F8B"/>
    </inkml:brush>
  </inkml:definitions>
  <inkml:trace contextRef="#ctx0" brushRef="#br0">1 0 24575,'0'0'-8191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0T21:14:45.142"/>
    </inkml:context>
    <inkml:brush xml:id="br0">
      <inkml:brushProperty name="width" value="0.05" units="cm"/>
      <inkml:brushProperty name="height" value="0.05" units="cm"/>
      <inkml:brushProperty name="color" value="#004F8B"/>
    </inkml:brush>
  </inkml:definitions>
  <inkml:trace contextRef="#ctx0" brushRef="#br0">0 0 24575,'0'0'-8191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0T21:32:27.874"/>
    </inkml:context>
    <inkml:brush xml:id="br0">
      <inkml:brushProperty name="width" value="0.05" units="cm"/>
      <inkml:brushProperty name="height" value="0.05" units="cm"/>
      <inkml:brushProperty name="color" value="#5B2D90"/>
    </inkml:brush>
  </inkml:definitions>
  <inkml:trace contextRef="#ctx0" brushRef="#br0">0 83 24575,'17'-2'0,"0"0"0,0 0 0,27-9 0,-8 2 0,28-3 0,1 4 0,1 2 0,76 2 0,-94 3 0,55-10 0,17-1 0,440 9 0,-289 5 0,296-2 0,-556 1-97,0 0-1,0 0 1,-1 1-1,1 0 1,-1 1-1,0 0 1,0 1-1,0 0 1,0 0-1,0 1 1,-1 0-1,0 1 0,15 12 1,-11-8-6729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1T19:12:54.514"/>
    </inkml:context>
    <inkml:brush xml:id="br0">
      <inkml:brushProperty name="width" value="0.05" units="cm"/>
      <inkml:brushProperty name="height" value="0.05" units="cm"/>
      <inkml:brushProperty name="color" value="#008C3A"/>
    </inkml:brush>
  </inkml:definitions>
  <inkml:trace contextRef="#ctx0" brushRef="#br0">2119 1405 24575,'0'-548'0,"0"539"0,0 0 0,-1 0 0,0 0 0,0 0 0,-1 0 0,-1 0 0,0 0 0,0 1 0,0-1 0,-1 1 0,0 0 0,-1 0 0,0 0 0,0 0 0,-1 1 0,0 0 0,0 0 0,0 1 0,-1 0 0,0 0 0,-13-8 0,-31-23 0,-2 2 0,-1 3 0,-59-27 0,80 45 0,1-1 0,1-2 0,1-2 0,-43-32 0,43 28 0,-2 2 0,-1 2 0,0 0 0,-1 2 0,-65-22 0,-11-5 0,-67-21 0,72 29 0,12 8 0,-192-31 0,261 55 0,-79-8-325,-209 3-1,264 9-388,16 0-6112</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2T23:47:30.865"/>
    </inkml:context>
    <inkml:brush xml:id="br0">
      <inkml:brushProperty name="width" value="0.035" units="cm"/>
      <inkml:brushProperty name="height" value="0.035" units="cm"/>
      <inkml:brushProperty name="color" value="#E71224"/>
    </inkml:brush>
  </inkml:definitions>
  <inkml:trace contextRef="#ctx0" brushRef="#br0">1 0 24575,'5'0'0,"0"0"0,0 0 0,0 1 0,0-1 0,0 1 0,0 0 0,0 1 0,-1-1 0,1 1 0,0 0 0,-1 0 0,1 0 0,5 5 0,-7-4 0,0 0 0,0 0 0,0 0 0,0 1 0,-1-1 0,1 1 0,-1 0 0,0 0 0,0 0 0,-1 0 0,1 0 0,-1 0 0,0 0 0,0 1 0,1 7 0,-1 1 0,0 0 0,0 0 0,-2 0 0,1 0 0,-2 0 0,0 0 0,-4 14 0,-4 9 0,-19 40 0,14-39 0,13-32 0,0 1 0,0-1 0,1 1 0,-1-1 0,1 1 0,0 0 0,1 0 0,0-1 0,0 1 0,0 0 0,0 0 0,1-1 0,0 1 0,0 0 0,1-1 0,3 11 0,-2-12 0,-1 0 0,1 0 0,0 0 0,0 0 0,0 0 0,0-1 0,1 1 0,-1-1 0,1 0 0,0 0 0,0-1 0,0 1 0,0-1 0,1 0 0,-1 0 0,0 0 0,1-1 0,0 1 0,-1-1 0,9 1 0,-6-1 0,1-1 0,-1 0 0,0 0 0,0-1 0,0 0 0,10-3 0,14-1 0,-30 5 0,-1 0 0,0 0 0,0 0 0,0 0 0,1 0 0,-1 0 0,0 0 0,0 0 0,1 0 0,-1 0 0,0 0 0,0 0 0,0 0 0,1 0 0,-1 0 0,0 0 0,0 0 0,1 0 0,-1 0 0,0 1 0,0-1 0,0 0 0,0 0 0,1 0 0,-1 0 0,0 0 0,0 1 0,0-1 0,0 0 0,1 0 0,-1 0 0,0 0 0,0 1 0,0-1 0,0 0 0,0 0 0,0 0 0,0 1 0,0-1 0,-3 10 0,-13 11 0,3-9 0,0 1 0,-1-2 0,0 0 0,-29 16 0,-15 12 0,55-37 0,1 0 0,0 0 0,0 0 0,-1 0 0,1 0 0,1 1 0,-1-1 0,0 0 0,0 1 0,1 0 0,0-1 0,-1 1 0,1 0 0,0 0 0,0-1 0,1 1 0,-1 0 0,0 4 0,1-2 0,0-1 0,1 1 0,-1 0 0,1-1 0,0 1 0,0-1 0,1 0 0,-1 1 0,1-1 0,4 7 0,5 6 0,1-1 0,0 0 0,1-1 0,19 18 0,-28-29 0,4 5 0,-1 0 0,0 0 0,0 1 0,-1-1 0,0 1 0,-1 1 0,0-1 0,-1 1 0,0 0 0,-1 0 0,0 0 0,-1 0 0,0 1 0,0-1 0,-2 0 0,1 1 0,-1-1 0,-3 23 0,0-27 0,1 1 0,-1-1 0,0 0 0,0 0 0,-1 0 0,0 0 0,0 0 0,-1-1 0,-9 12 0,4-8 0,0 1 0,-1-2 0,0 1 0,-18 11 0,22-17-273,0 0 0,0-1 0,0 0 0,-14 3 0,-2 0-6553</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12T14:45:07.183"/>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73,'14'-1,"0"0,0-1,20-7,5 0,226-19,-115 15,306 3,-280 12,-11-4,180 5,-279 4,90 22,8 1,-21-14,171-4,112-12,-406 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12T15:06:22.666"/>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50,'173'-12,"-26"0,-79 10,208-11,226 2,-316 13,1168-2,-1335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2T01:03:38.293"/>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73,'14'-1,"0"0,0-1,20-7,5 0,226-19,-115 15,306 3,-280 12,-11-4,180 5,-279 4,90 22,8 1,-21-14,171-4,112-12,-406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0-03T18:00:37.926"/>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73,'14'-1,"0"0,0-1,20-7,5 0,226-19,-115 15,306 3,-280 12,-11-4,180 5,-279 4,90 22,8 1,-21-14,171-4,112-12,-406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17:22:04.726"/>
    </inkml:context>
    <inkml:brush xml:id="br0">
      <inkml:brushProperty name="width" value="0.035" units="cm"/>
      <inkml:brushProperty name="height" value="0.035" units="cm"/>
      <inkml:brushProperty name="color" value="#5B2D90"/>
    </inkml:brush>
  </inkml:definitions>
  <inkml:trace contextRef="#ctx0" brushRef="#br0">189 0 24575,'3'0'0,"1"0"0,0 0 0,0 1 0,0-1 0,0 1 0,0 0 0,-1 0 0,1 1 0,0-1 0,-1 1 0,1 0 0,-1-1 0,1 1 0,-1 1 0,0-1 0,6 6 0,-5-4 0,0 1 0,-1 1 0,1-1 0,-1 0 0,0 1 0,0 0 0,0 0 0,-1 0 0,2 9 0,1 9 0,-1 1 0,-1 0 0,-2 0 0,-1 27 0,-3 13 0,1-39 0,1 0 0,5 52 0,-3-74 0,0 0 0,1 0 0,-1 0 0,1 0 0,0 0 0,0-1 0,1 1 0,-1-1 0,1 1 0,-1-1 0,1 0 0,0 0 0,1 0 0,-1 0 0,0-1 0,1 1 0,-1-1 0,1 0 0,0 0 0,0 0 0,-1-1 0,1 1 0,8 1 0,5 1 0,0 0 0,0-1 0,0-1 0,26 1 0,-5-4 0,-25 0 0,-26 0 0,-43 0 0,0 2 0,0 3 0,-63 12 0,113-15 0,0 1 0,0-1 0,1 1 0,-1 0 0,1 0 0,-1 1 0,1-1 0,0 1 0,0 0 0,0 1 0,0-1 0,1 1 0,-1 0 0,-6 8 0,8-7 0,-1 0 0,1 1 0,1 0 0,-1-1 0,1 1 0,0 0 0,0 0 0,1 0 0,0 1 0,0-1 0,0 0 0,1 0 0,0 10 0,1-1 0,0-1 0,0 1 0,2-1 0,0 1 0,0-1 0,1 0 0,1 0 0,8 15 0,0 0 0,37 74 0,-43-91 0,-1 1 0,1 0 0,-2 0 0,0 0 0,0 0 0,-1 1 0,-1 0 0,-1-1 0,0 1 0,0 0 0,-1 1 0,-2 19 0,1-31-5,-1 0 0,0 1 0,1-1 0,-1 0 0,-1 0 0,1 1 0,0-1 0,-1 0 0,1 0 0,-1-1 0,0 1 0,0 0 0,0 0 0,-1-1 0,1 1 1,0-1-1,-5 3 0,3-2 24,-1-1 0,0 1 1,0-1-1,0 0 1,0 0-1,-1 0 1,1-1-1,0 0 1,-11 1-1,-7-2-230,0 0 1,1-1-1,-1-2 1,-24-5-1,34 5-206,-14-2-6409</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1-03T01:16:25.084"/>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73,'14'-1,"0"0,0-1,20-7,5 0,226-19,-115 15,306 3,-280 12,-11-4,180 5,-279 4,90 22,8 1,-21-14,171-4,112-12,-406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6:38.681"/>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1 447,'2'-25,"1"0,2 1,0-1,2 1,0 1,17-37,-15 40,0-1,24-36,-26 47,1 0,0 1,0 0,1 0,0 1,20-14,-14 13,0 1,0 0,1 1,0 1,0 0,0 1,1 1,26-3,7 2,79 4,-71 2,-43 0,0 0,1 1,-1 1,0 0,0 2,23 8,82 47,-108-54,14 10,-1 1,30 27,0 0,-6-4,-3 2,46 51,-49-47,5 7,-36-38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2T23:26:06.530"/>
    </inkml:context>
    <inkml:brush xml:id="br0">
      <inkml:brushProperty name="width" value="0.035" units="cm"/>
      <inkml:brushProperty name="height" value="0.035" units="cm"/>
      <inkml:brushProperty name="color" value="#E71224"/>
    </inkml:brush>
  </inkml:definitions>
  <inkml:trace contextRef="#ctx0" brushRef="#br0">1 112 24575,'9'-1'0,"1"0"0,0 0 0,0-1 0,-1-1 0,16-6 0,10-2 0,63-14 0,1 5 0,0 4 0,197-7 0,150 42 0,-25 32 0,-251-17 0,7 1 0,14 2 0,-183-35-124,0 0 0,0-1 0,1 0 0,-1 0 0,0-1 0,1 0-1,-1-1 1,1 0 0,-1 0 0,9-2 0,11-7-6702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2T23:27:17.874"/>
    </inkml:context>
    <inkml:brush xml:id="br0">
      <inkml:brushProperty name="width" value="0.035" units="cm"/>
      <inkml:brushProperty name="height" value="0.035" units="cm"/>
      <inkml:brushProperty name="color" value="#E71224"/>
    </inkml:brush>
  </inkml:definitions>
  <inkml:trace contextRef="#ctx0" brushRef="#br0">1 112 24575,'9'-1'0,"1"0"0,0 0 0,0-1 0,-1-1 0,16-6 0,10-2 0,63-14 0,1 5 0,0 4 0,197-7 0,150 42 0,-25 32 0,-251-17 0,7 1 0,14 2 0,-183-35-124,0 0 0,0-1 0,1 0 0,-1 0 0,0-1 0,1 0-1,-1-1 1,1 0 0,-1 0 0,9-2 0,11-7-6702</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3T15:21:24.709"/>
    </inkml:context>
    <inkml:brush xml:id="br0">
      <inkml:brushProperty name="width" value="0.035" units="cm"/>
      <inkml:brushProperty name="height" value="0.035" units="cm"/>
      <inkml:brushProperty name="color" value="#E71224"/>
    </inkml:brush>
  </inkml:definitions>
  <inkml:trace contextRef="#ctx0" brushRef="#br0">1 112 24575,'9'-1'0,"1"0"0,1 0 0,-1-1 0,-1-1 0,16-6 0,11-2 0,64-14 0,1 5 0,0 4 0,201-7 0,153 42 0,-26 32 0,-256-17 0,8 1 0,14 2 0,-187-35-124,0 0 0,0-1 0,1 0 0,0 0 0,-1-1 0,1 0-1,-1-1 1,1 0 0,-1 0 0,10-2 0,10-7-6702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2T01:50:45.470"/>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0 417,'187'-1,"803"16,-196-5,-548-11,-209-5,-36 6,-1 0,0 0,1 0,-1 0,0 0,1 0,-1-1,1 1,-1 0,0 0,0-1,1 1,-1 0,0 0,1-1,-1 1,0 0,0-1,0 1,1 0,-1-1,0 1,0 0,0-1,0 1,0 0,1-1,-1 1,0-1,-1 0,0 0,1 0,-1 0,0 0,1 0,-1 0,0 0,0 0,0 0,0 1,0-1,0 0,0 1,0-1,-2 0,-231-102,22 11,181 76,1-1,1-2,0-1,-43-40,56 45,7 7,0 0,0-1,-11-16,20 25,-1 0,1-1,-1 1,1 0,0-1,0 1,-1 0,1-1,0 1,0-1,-1 1,1 0,0-1,0 1,0-1,0 1,0-1,0 1,-1-1,1 1,0-1,0 1,1-1,-1 1,0-1,0 1,0-1,0 1,0 0,0-1,1 1,-1-1,0 1,0-1,1 1,-1 0,0-1,1 1,-1 0,0-1,1 1,-1 0,0-1,1 1,-1 0,1 0,-1-1,1 1,-1 0,0 0,1 0,-1 0,1 0,-1 0,1 0,-1 0,1 0,-1 0,1 0,-1 0,1 0,-1 0,1 0,0 0,34 6,120 49,-63-19,5-1,-2 4,134 77,-194-98,54 20,-35-16,-123-12,-32 6,0 5,2 5,0 3,-166 75,177-57,61-31,9-6</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1:40.30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26:32.629"/>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05:51.743"/>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07:53.421"/>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24,'399'-12,"86"1,-250 22,48 2,400 14,-570-19,606 26,795-35,-1477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4T20:54:24.136"/>
    </inkml:context>
    <inkml:brush xml:id="br0">
      <inkml:brushProperty name="width" value="0.035" units="cm"/>
      <inkml:brushProperty name="height" value="0.035" units="cm"/>
      <inkml:brushProperty name="color" value="#E71224"/>
    </inkml:brush>
  </inkml:definitions>
  <inkml:trace contextRef="#ctx0" brushRef="#br0">4269 2851 24575,'-22'-18'0,"0"2"0,-1 0 0,-1 2 0,-1 0 0,-38-14 0,-7-6 0,22 8 0,-66-47 0,92 58 0,-1 1 0,0 1 0,-2 1 0,-27-10 0,-106-29 0,96 34 0,-75-33 0,26-2 0,-41-19 0,-31-9 0,146 64 0,-40-24 0,24 12 0,23 12 0,-1 2 0,-1 1 0,-45-12 0,-62-18 0,6 1 0,106 35 0,1-1 0,0-2 0,-46-22 0,-21-13 0,48 23 0,-54-32 0,-70-74 0,114 84 0,2 4 0,28 22 0,1-1 0,-34-34 0,41 35 0,5 4 0,-1 1 0,0 0 0,0 1 0,-29-19 0,-81-38 0,65 38 0,-71-49 0,74 45 0,36 24 0,-29-21 0,36 23 0,0 1 0,-1 1 0,-18-9 0,18 10 0,0-1 0,0 0 0,-16-12 0,-128-89 0,150 102 0,-1 1 0,1 1 0,-1 0 0,-11-4 0,12 4 0,0 1 0,-1-1 0,1 0 0,0 0 0,-7-6 0,-30-21 0,34 25 0,0 0 0,0-1 0,-10-10 0,-38-43 0,2-3 0,-62-92 0,77 103 0,31 41 0,0 0 0,1-1 0,1 1 0,0-2 0,1 1 0,-10-23 0,2-10 0,7 19 0,0 1 0,-2 1 0,-1 0 0,-24-41 0,-26-39 0,61 104 0,0 0 0,0 0 0,0 0 0,0 1 0,0-1 0,0 0 0,0 0 0,0 0 0,-1 1 0,1-1 0,0 0 0,0 0 0,0 0 0,0 0 0,0 1 0,0-1 0,0 0 0,-1 0 0,1 0 0,0 0 0,0 1 0,0-1 0,0 0 0,-1 0 0,1 0 0,0 0 0,0 0 0,0 0 0,0 0 0,-1 0 0,1 0 0,0 0 0,0 0 0,0 1 0,-1-1 0,1 0 0,0 0 0,0 0 0,-1-1 0,1 1 0,0 0 0,0 0 0,0 0 0,-1 0 0,1 0 0,0 0 0,0 0 0,0 0 0,0 0 0,-1 0 0,1 0 0,0-1 0,0 1 0,0 0 0,0 0 0,-1 0 0,1 0 0,-1 24 0,1-23 0,4 457 0,-4-959 0,-1 496 0,2 1 0,-1 0 0,0-1 0,1 1 0,0 0 0,0-1 0,0 1 0,1 0 0,-1 0 0,5-7 0,-6 10 0,1 0 0,0 1 0,0-1 0,0 0 0,0 0 0,0 0 0,0 0 0,0 1 0,0-1 0,0 0 0,0 1 0,0-1 0,0 1 0,1-1 0,-1 1 0,0 0 0,0 0 0,1-1 0,-1 1 0,0 0 0,0 0 0,1 0 0,-1 0 0,0 0 0,0 0 0,1 1 0,-1-1 0,0 0 0,0 1 0,1-1 0,-1 1 0,0-1 0,0 1 0,0 0 0,0-1 0,0 1 0,0 0 0,0 0 0,0 0 0,1 1 0,8 7 0,-1 0 0,0 0 0,-1 1 0,0 0 0,-1 0 0,0 1 0,6 12 0,-7-12 0,1 1 0,0-2 0,0 1 0,1-1 0,1 0 0,-1-1 0,16 13 0,8 1-35,-16-13-408,0 1-1,24 23 1,-28-20-6383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02T18:29:44.773"/>
    </inkml:context>
    <inkml:brush xml:id="br0">
      <inkml:brushProperty name="width" value="0.035" units="cm"/>
      <inkml:brushProperty name="height" value="0.035" units="cm"/>
      <inkml:brushProperty name="color" value="#E71224"/>
    </inkml:brush>
  </inkml:definitions>
  <inkml:trace contextRef="#ctx0" brushRef="#br0">1794 76 24575,'-29'1'0,"0"2"0,-54 13 0,17-2 0,-48-1 0,0-5 0,-121-7 0,-29 2 0,215-1 0,0 3 0,1 2 0,0 2 0,0 2 0,1 2 0,-79 33 0,103-34 0,1 2 0,-29 22 0,35-23 0,-1-1 0,0-1 0,-1 0 0,-34 14 0,44-22 0,1 1 0,-1 0 0,1 0 0,0 0 0,0 1 0,1 0 0,-1 0 0,1 0 0,0 1 0,1 0 0,-1 1 0,1-1 0,-7 12 0,-1 6 0,0 1 0,-15 45 0,3-7 0,15-36 0,0 0 0,2 1 0,1 1 0,1-1 0,-3 50 0,6 151 0,4-180 0,1 672 0,12-532 0,-1-53 0,-11-34 0,1 22 0,-1-111 0,0 0 0,2 0 0,8 24 0,6 21 0,-9 2 0,4 108 0,-15 65 0,0-91 0,0-103 0,-11 59 0,6-56 0,-1 44 0,7-48 0,2-1 0,1 1 0,2-1 0,10 44 0,-9-63 0,0-1 0,1 0 0,1 0 0,0 0 0,1-1 0,1 0 0,1-1 0,0 0 0,1 0 0,23 24 0,151 125 0,-184-163 0,30 21 0,1 0 0,1-2 0,1-2 0,41 17 0,20 11 0,-22-9 0,1-3 0,2-3 0,153 41 0,-39-19 0,16 4 0,-164-48 0,0-2 0,86 3 0,-54-9 0,300-5 0,-299-2 0,146-30 0,67-41 0,259-94 0,-117 32 0,-63 24 0,191-54 0,-455 138 0,-1-5 0,-1-4 0,-3-4 0,-1-4 0,-3-5 0,-2-4 0,-3-4 0,-2-3 0,104-101 0,-167 143 0,-2-2 0,0 0 0,22-35 0,-33 43 0,-1-2 0,-1 1 0,0-2 0,-2 1 0,0-1 0,7-28 0,-6 1 0,-2 0 0,-1-1 0,-3 0 0,-2 0 0,-2 0 0,-1 1 0,-19-81 0,-4 17 0,-6 2 0,-48-110 0,47 143 0,-3 1 0,-53-81 0,-105-127 0,127 188 0,38 54 0,-2 1 0,-1 2 0,-2 1 0,-61-51 0,-12 1 0,-124-130 0,-37-43 0,200 197 0,25 27 0,-1 2 0,-1 3 0,-78-40 0,40 24 0,53 30 0,-1 1 0,-1 1 0,0 2 0,-34-8 0,-138-22 0,133 29 0,-11 2 0,0 4 0,-152 7 0,109 2 0,26-3 0,-93 3 0,123 12 0,51-10 0,0 0 0,-21 2 0,18-6 0,0 0 0,1-1 0,-1-1 0,0-1 0,-30-8 0,9 4 0,0 2 0,-1 1 0,0 3 0,-56 4 0,4 0 0,46-3 0,-108-4 0,136 2 0,-1-1 0,1-1 0,0 0 0,0-2 0,-24-10 0,15-1-1365,6-2-5461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13:53.616"/>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0,'2'1,"1"-1,-1 0,1 1,-1 0,1 0,-1 0,0 0,0 0,1 0,-1 0,0 1,0-1,0 1,2 2,22 27,-13-9,-1 1,-1-1,-1 2,-2 0,0 0,8 43,-8-16,-2 0,0 67,-8-29,2 57,1-138,0 0,0-1,1 1,0-1,0 1,1-1,-1 0,2 0,-1 0,1 0,0-1,1 1,-1-1,1 0,1-1,-1 1,10 6,-6-5,0-1,1 0,0 0,1-1,-1-1,1 0,0 0,0-1,0 0,1-1,12 1,-18-3,-1 1,1-1,0 1,-1 1,1-1,9 4,-15-4,1-1,0 1,-1-1,1 1,0-1,-1 1,1-1,0 1,-1-1,1 1,-1 0,1 0,-1-1,0 1,1 0,-1-1,0 1,1 0,-1 0,0 0,0 1,0-1,0 1,0 0,0 0,-1-1,1 1,-1 0,0 0,1-1,-1 1,0-1,0 1,0 0,0-1,-2 2,-12 14,-1 0,-1-2,0 0,-31 20,-25 22,60-46,0 0,1 0,0 1,-13 17,22-23,-1-1,1 1,0 0,1 0,-1 0,1 0,0 0,1 1,0-1,0 1,-1 10,2 28,2 0,2 0,2 0,2-1,18 59,-20-76,-2 1,-1 0,-1 0,-4 55,0-26,3-46,-2 0,0 0,0 0,-5 19,5-27,-1 1,1-1,-1 1,1-1,-1 0,0 0,0 0,-1 0,1 0,-1 0,1 0,-1-1,0 1,0-1,0 0,0 0,-6 3,-32 11,19-10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6:24.015"/>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1 423,'0'-3,"1"1,1-1,-1 1,0 0,0-1,1 1,-1 0,1 0,0 0,0 0,-1 0,5-2,3-6,17-17,1 1,1 1,0 2,2 0,1 2,1 2,0 1,54-22,-21 18,0 3,89-13,-33 7,-58 10,-9 1,1 3,105-8,-96 16,1 4,-1 2,123 22,-65-3,-89-18,1 2,-1 1,0 1,-1 2,38 17,-11 4,-2 2,0 3,72 62,-37-1,-89-94,0-1,-1 1,1 1,0-1,-1 0,0 1,1-1,-2 1,1 0,0-1,1 8,2 7</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30:18.230"/>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1,'920'28,"-34"-4,-778-24,-93 0,-1 1,0 1,22 5,-14-1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16.196"/>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1 526,'2'-1,"1"0,-1 0,1 0,-1 0,1-1,-1 1,0-1,0 1,0-1,4-3,5-5,61-43,28-19,-45 38,1 3,1 3,2 2,78-24,166-60,-219 76,-50 22,0 2,1 1,0 1,40-2,144 0,-115 11,-1 4,107 21,-141-11,123 46,23 6,-175-58,0 2,-2 2,42 20,-58-22,-1 0,0 2,-1 0,-1 2,0 0,27 28,-7-13,-5-5,-23-14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08.484"/>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0,'1596'34,"-1349"-26,109-7,36 2,-102 20,-21 0,-39-1,-202-20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10.008"/>
    </inkml:context>
    <inkml:brush xml:id="br0">
      <inkml:brushProperty name="width" value="0.05" units="cm"/>
      <inkml:brushProperty name="height" value="0.05" units="cm"/>
      <inkml:brushProperty name="color" value="#FF0066"/>
      <inkml:brushProperty name="ignorePressure" value="1"/>
    </inkml:brush>
  </inkml:definitions>
  <inkml:trace contextRef="#ctx0" brushRef="#br0">3578 0,'-498'19,"245"-7,-835 3,949-16,86 4,-85 14,13 0,-394 18,239-2,184-18,-133 4,103-19,92-1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11.468"/>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0,'1343'0,"-1007"12,5 0,193-13,-489 3,53 9,-21-1,-2-2,116 8,-164-15,39 7,-43-4,6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30.052"/>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1,'31'13,"1"-1,0-1,45 8,-42-10,343 68,-120-28,311 29,-411-62,417 21,-537-37,436 13,112-1,-364-14,159 2,-362 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57.491"/>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1,'117'-1,"810"15,-794-8,720 40,-475-15,185 12,-464-37,-1 4,-1 5,152 43,-223-50,40 5,-41-10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2:58.860"/>
    </inkml:context>
    <inkml:brush xml:id="br0">
      <inkml:brushProperty name="width" value="0.05" units="cm"/>
      <inkml:brushProperty name="height" value="0.05" units="cm"/>
      <inkml:brushProperty name="color" value="#AB008B"/>
      <inkml:brushProperty name="ignorePressure" value="1"/>
    </inkml:brush>
  </inkml:definitions>
  <inkml:trace contextRef="#ctx0" brushRef="#br0">2345 0,'-100'0,"-749"14,226-5,541-9,-94 11,27 0,16-12,-68 3,183 2,4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19:16:53.548"/>
    </inkml:context>
    <inkml:brush xml:id="br0">
      <inkml:brushProperty name="width" value="0.035" units="cm"/>
      <inkml:brushProperty name="height" value="0.035" units="cm"/>
      <inkml:brushProperty name="color" value="#5B2D90"/>
    </inkml:brush>
  </inkml:definitions>
  <inkml:trace contextRef="#ctx0" brushRef="#br0">0 6107 24575,'2'-21'0,"2"0"0,0 0 0,1 1 0,1-1 0,0 1 0,2 1 0,10-20 0,3-11 0,-1 5 0,2 1 0,2 0 0,2 2 0,56-71 0,148-139 0,-172 191 0,3 1 0,128-97 0,84-30 0,-272 186 0,71-43 0,2 3 0,94-38 0,163-46 0,-310 118 0,118-43 0,236-51 0,72-21 0,-197 46 0,231-71 0,35-10 0,274-81 0,-677 202 0,-28 10 0,97-45 0,-37 8 0,99-52 0,-200 87 0,-1-1 0,-2-3 0,44-42 0,99-119 0,31-58 0,-178 208 0,39-58 0,-14 21 0,-40 54 0,-1 0 0,-2-2 0,26-48 0,15-40 0,-33 68 0,-3 0 0,33-95 0,-12-1 0,34-132 0,-71 223 0,-3-1 0,-1 0 0,-4 0 0,-5-57 0,2 83 0,-2 1 0,0-1 0,-2 1 0,-13-35 0,-49-102 0,45 111 0,-41-73 0,15 32 0,39 70 0,-2 0 0,0 0 0,-1 1 0,-35-41 0,-24-31 0,-20-16 0,61 75 0,-25-23 0,40 43 0,-2 2 0,0 0 0,-1 0 0,0 2 0,-40-18 0,42 21-133,1 0 0,0-2 0,1 0-1,0-1 1,-28-28 0,33 31-433,-3-4-6260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3:00.526"/>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0 116,'2216'0,"-1942"-5,346-52,-504 42,187-1,-123 5,-19 0,-140 11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54:00.451"/>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1 120,'618'-14,"-86"7,-89 4,-380-2,-1-4,93-23,-96 17,1 3,106-8,-158 20,27-2,0 2,0 1,0 2,52 11,-50-7,-20-6</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5T16:24:22.286"/>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21,'530'-11,"79"1,16 46,-4 38,-201-45,3-30,-151-1,532 2,-785 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27.86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1 318,'1'-6,"1"0,-1 1,1-1,1 1,-1 0,1 0,0 0,5-7,4-8,-5 6,1 1,0 0,1 0,1 1,0 0,0 0,1 2,0-1,21-13,-14 12,1 1,0 1,1 1,0 0,0 2,26-6,-6 2,1 2,1 3,-1 0,48 1,-3 5,100 3,-162 1,-1 1,-1 1,1 0,30 15,34 10,-52-19,-1 1,0 2,37 23,-66-35,68 42,-57-39</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33.952"/>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0 447,'2'0,"0"-1,0 0,-1 0,1 1,0-1,-1-1,1 1,-1 0,1 0,-1 0,0-1,1 1,-1-1,0 1,2-4,4-4,27-27,19-23,96-79,-129 122,0 2,0 0,1 1,1 1,0 1,1 2,0 0,0 1,37-7,334-36,59 40,-310 12,-88 2,0 2,-1 3,1 2,-2 2,74 27,-92-28,-10-3,0 0,43 22,-45-16,1 1,-2 2,0 0,-1 1,28 31,-38-37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9T16:25:35.103"/>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0,'18'1,"-1"1,1 1,-2 0,2 2,23 9,-1-1,-8-3,652 189,40 14,-552-155,139 56,-79-33,-137-51,2-1,-54-17,1 1,74 37,-66-28,-41-18,0 0,0 1,0 0,-1 1,0 0,0 1,17 14,-27-21,1 0,-1 1,1-1,-1 1,1-1,-1 1,1-1,-1 1,0 0,1-1,-1 1,0-1,0 1,0 0,0-1,0 1,1 0,-1 0,0-1,0 1,0 0,0-1,0 1,0 0,0-1,0 1,-1 1,1-1,0 0,-1 0,0-1,0 1,0 0,0-1,0 1,0 0,0-1,0 1,0-1,0 0,0 1,1-1,-3 1,-51 3,45-4,-406 0,14 0,2 36,233 5,96-22,-91 14,-13 3,-181 54,163-24,109-35,-71 8,139-32</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6:22:15.689"/>
    </inkml:context>
    <inkml:brush xml:id="br0">
      <inkml:brushProperty name="width" value="0.05" units="cm"/>
      <inkml:brushProperty name="height" value="0.05" units="cm"/>
      <inkml:brushProperty name="color" value="#33CCFF"/>
      <inkml:brushProperty name="ignorePressure" value="1"/>
    </inkml:brush>
  </inkml:definitions>
  <inkml:trace contextRef="#ctx0" brushRef="#br0">1 0,'0'1,"0"0,1 0,-1 0,0 0,1 0,-1 0,1 0,0 0,-1 0,1-1,0 1,-1 0,0 0,1-1,0 1,0 0,-1-1,1 1,0-1,0 1,0-1,0 0,0 1,2-1,29 9,-26-8,67 13,86 3,78-8,-190-8,1079 2,-577-6,234 3,-711-4,0-3,83-21,-17 2,-115 23</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19.351"/>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0,'2422'0,"-2252"13,3-1,-149-11,45 9,-42-5,32 1,49 6,-68-7,45 1,-64-6,-4 0</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44.65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45.771"/>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8T15:59:07.439"/>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0,'1'5,"-1"0,1 0,-1 0,1 1,1-1,-1 0,0-1,3 9,16 37,-14-39,0 3,1-2,0 0,1-1,-1 1,1-2,1 1,0-2,-1-1,18 15,6-2,55 26,-59-35,105 61,-79-39,1-3,95 32,120 12,-226-65,497 101,-46-32,-223-39,67-12,3-29,-125-2,-138 2,83 2,-128 5,51 18,-55-14,0-2,42 4,-60-12</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46.56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49.253"/>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50.38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4T17:54:52.737"/>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42.160"/>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1 788,'2'-15,"0"1,1 0,1 0,0 0,1 0,12-24,-4 7,-1 3,62-144,-58 143,0 0,2 2,36-45,-25 39,2 0,1 3,37-28,-50 45,0 0,0 1,1 1,1 1,0 1,0 1,40-9,1 5,0 3,1 3,125 4,-167 3,0 2,-1 1,0 1,0 0,0 1,0 2,18 8,124 78,-139-80,125 88,-41-27,-81-55,0 1,34 38,-9-9,-32-33</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0:34:26.396"/>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21,'530'-11,"79"1,16 46,-4 38,-201-45,3-30,-151-1,532 2,-785 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48.332"/>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0 580,'2'-5,"-1"0,1 0,0 0,0 0,0 1,1-1,-1 1,1 0,0 0,1 0,4-5,6-9,34-43,2 2,3 3,2 2,80-61,-113 100,2 0,0 2,1 1,0 1,43-12,-12 3,-21 8,0 2,1 2,0 1,67-5,151 12,-111 3,-126-2,-1 0,1 0,-1 2,0 0,0 0,0 2,0 0,-1 1,0 1,18 10,168 100,-170-94,-18-14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48.720"/>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1 0</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21T02:08:45.313"/>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26T17:32:59.128"/>
    </inkml:context>
    <inkml:brush xml:id="br0">
      <inkml:brushProperty name="width" value="0.05" units="cm"/>
      <inkml:brushProperty name="height" value="0.05" units="cm"/>
      <inkml:brushProperty name="color" value="#AB008B"/>
      <inkml:brushProperty name="ignorePressure" value="1"/>
    </inkml:brush>
  </inkml:definitions>
  <inkml:trace contextRef="#ctx0" brushRef="#br0">3973 1,'-9'9,"0"0,-1 0,-1-2,-14 10,-15 12,-341 330,-169 269,206-149,270-355,5 3,-63 157,59-95,-101 393,83-173,31 10,54 48,9-260,-1 77,-4 471,-1-703,-2 1,-2 0,-2-1,-2-1,-18 58,-101 240,122-330,-96 228,-263 457,361-694,-455 698,414-649,-2-1,-2-2,-2-4,-1-3,-82 57,-24-20,34-19,111-59,0-1,1-1,-27 7,25-10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5:34:35.409"/>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0,'1'8,"-1"0,1 0,-1 0,2 2,-1-2,0 0,0-2,4 15,17 59,-17-62,3 4,-1-3,1 1,0-3,0 2,1-2,0 0,1-2,-1-3,19 25,7-3,58 41,-63-56,114 98,-86-62,2-5,101 51,131 19,-244-104,536 162,-50-52,-241-62,74-19,2-46,-134-4,-151 3,92 4,-140 8,56 28,-60-22,1-3,45 6,-66-19</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36:59.950"/>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7:55.096"/>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0 160,'4'-1,"0"1,-1-1,1 0,-1-1,1 1,-1-1,0 1,0-1,6-4,8-4,52-24,67-30,-116 57,1 0,-1 1,2 2,-1 0,24-1,284 3,-150 5,-163-3,23-1,0 1,0 2,-1 2,75 17,186 82,-24-3,-191-67,-74-29,-1 0,0 0,0 1,0 0,13 10,-6 0</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21T02:08:45.313"/>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04T16:19:54.689"/>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8T18:44:06.07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8T18:45:39.804"/>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8:00.515"/>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1 580,'1'0,"0"0,1-1,-1 1,0-1,1 1,-1-1,0 0,1 1,-1-1,0 0,0 0,0 0,0 0,0 0,0 0,0 0,0 0,0 0,0-1,-1 1,2-2,12-30,-13 30,22-57,3 2,1 1,4 1,52-75,-74 119,1-1,0 1,0 0,1 1,0 0,1 1,1 1,-1 0,2 0,-1 1,1 1,0 0,0 1,1 0,0 2,0-1,0 2,0 0,1 1,23-1,13 4,1 1,-1 4,0 1,-1 2,82 27,-116-31,-1 1,0 0,0 1,0 1,-1 0,-1 1,1 1,-2 0,1 1,17 19,-1 3,-19-18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8T18:42:39.932"/>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8T18:43:06.227"/>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0,'95'3,"99"16,93 28,-22-3,-32-17,334-3,-108 9,-248-11,499-9,-444-16,-131 4,213-28,-291 18,27-5,149-6,-212 20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8:05.706"/>
    </inkml:context>
    <inkml:brush xml:id="br0">
      <inkml:brushProperty name="width" value="0.05" units="cm"/>
      <inkml:brushProperty name="height" value="0.05" units="cm"/>
      <inkml:brushProperty name="color" value="#FFC114"/>
      <inkml:brushProperty name="ignorePressure" value="1"/>
    </inkml:brush>
  </inkml:definitions>
  <inkml:trace contextRef="#ctx0" brushRef="#br0">0 449,'6'-1,"0"0,0-1,0 0,0 0,0 0,0 0,-1-1,1 0,-1 0,0-1,0 1,0-1,5-6,10-5,39-23,2 4,1 2,92-33,-50 21,-27 11,1 4,84-20,104-6,-225 49,1 2,0 2,-1 2,63 7,-76-2,0 2,0 0,-1 2,0 0,-1 2,0 2,41 25,-63-35,1-1,-1 1,0 1,-1-1,1 1,-1-1,1 1,-1 0,0 0,0 0,-1 1,1-1,2 8,0 7</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19:27:36.519"/>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70,'290'2,"318"-4,-240-32,47-1,-191 42,-177-2,0 3,78 21,121 49,-192-62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22:19:20.508"/>
    </inkml:context>
    <inkml:brush xml:id="br0">
      <inkml:brushProperty name="width" value="0.1" units="cm"/>
      <inkml:brushProperty name="height" value="0.1" units="cm"/>
      <inkml:brushProperty name="color" value="#66CC00"/>
      <inkml:brushProperty name="ignorePressure" value="1"/>
    </inkml:brush>
  </inkml:definitions>
  <inkml:trace contextRef="#ctx0" brushRef="#br0">1 0,'3'0,"1"0,-1 1,0-1,1 1,-1-1,0 1,0 0,1 1,-1-1,0 0,0 1,0 0,0-1,-1 1,1 0,4 5,-3-3,0 1,0 1,-1-1,1 0,-1 1,0 0,-1-1,3 9,0 5,0-1,-2 1,0 0,0 38,-7 50,1-60,3-1,9 90,-8-129,1 0,0-1,1 1,-1-1,1 1,1-1,-1 0,1 0,0 0,0-1,1 0,0 1,0-1,0-1,0 1,1-1,-1 0,12 6,8 2,1 0,0-2,38 10,-32-10,12 0,-34-8,-1-1,0 1,0 1,0 0,0 0,-1 1,1 0,7 5,-15-8,0 0,0 0,0 0,0 0,0 0,0 0,-1 0,1 0,0 0,-1 0,1 0,-1 0,1 0,-1 0,0 1,1-1,-1 0,0 0,0 1,0-1,0 0,0 0,0 1,0-1,0 0,-1 0,1 1,0-1,-1 0,1 0,-1 0,1 0,-1 0,0 1,1-1,-1 0,-1 1,-4 4,1 1,-1-2,0 1,-9 6,-12 6,0-1,0-1,-47 19,34-17,-38 23,74-37,0-1,1 1,-1-1,1 1,0 0,0 0,1 1,-1-1,1 1,0-1,0 1,0 0,1-1,-1 1,1 0,1 0,-1 0,1 0,-1 0,2 8,-1-4,0 1,1-1,1 0,-1 0,1 0,1 0,-1 0,2 0,-1 0,7 10,45 49,-40-51,0 0,12 21,-23-31,0 0,0 1,-1-1,0 1,0 0,0 0,-1 0,-1 1,2 10,-3-9,1 0,-1 1,0-1,-1 0,-1 1,1-1,-2 0,-4 14,4-17,0-1,0 0,-1 0,0 0,0 0,0-1,-1 0,0 0,0 0,0 0,-1-1,0 0,-8 6,-2-2,0 0,-1-1,0-1,0 0,0-1,0-1,-1-1,-18 2,6-3</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19:51.570"/>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49:15.961"/>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1 291,'11'1,"0"1,0 0,1 1,-1 0,-1 1,1 0,0 1,-1 0,13 8,13 6,70 28,51 25,123 48,-113-53,-69-26,2-4,189 44,-232-70,1-3,0-2,1-3,-1-2,1-3,106-17,-92 3,0-4,-2-3,102-46,195-121,-190 93,-37 17,-86 47,1 2,1 2,108-37,334-52,-358 95,228-6,-336 28</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03:16.798"/>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0,'68'2,"70"12,67 19,-16-1,-23-13,238-2,-77 6,-176-7,355-7,-317-11,-92 3,151-20,-208 12,20-3,106-4,-151 14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09:55.700"/>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0,'68'2,"70"12,67 19,-16-1,-23-13,238-2,-77 6,-176-7,355-7,-317-11,-92 3,151-20,-208 12,20-3,106-4,-151 14</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10:33.696"/>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0,'68'2,"70"12,67 19,-16-1,-23-13,238-2,-77 6,-176-7,355-7,-317-11,-92 3,151-20,-208 12,20-3,106-4,-151 14</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01:14:25.96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0,'2'1,"1"-1,-1 0,1 1,-1 0,1 0,-1 0,0 0,0 0,1 0,-1 0,0 1,0-1,0 1,2 2,22 27,-13-9,-1 1,-1-1,-1 2,-2 0,0 0,8 43,-8-16,-2 0,0 67,-8-29,2 57,1-138,0 0,0-1,1 1,0-1,0 1,1-1,-1 0,2 0,-1 0,1 0,0-1,1 1,-1-1,1 0,1-1,-1 1,10 6,-6-5,0-1,1 0,0 0,1-1,-1-1,1 0,0 0,0-1,0 0,1-1,12 1,-18-3,-1 1,1-1,0 1,-1 1,1-1,9 4,-15-4,1-1,0 1,-1-1,1 1,0-1,-1 1,1-1,0 1,-1-1,1 1,-1 0,1 0,-1-1,0 1,1 0,-1-1,0 1,1 0,-1 0,0 0,0 1,0-1,0 1,0 0,0 0,-1-1,1 1,-1 0,0 0,1-1,-1 1,0-1,0 1,0 0,0-1,-2 2,-12 14,-1 0,-1-2,0 0,-31 20,-25 22,60-46,0 0,1 0,0 1,-13 17,22-23,-1-1,1 1,0 0,1 0,-1 0,1 0,0 0,1 1,0-1,0 1,-1 10,2 28,2 0,2 0,2 0,2-1,18 59,-20-76,-2 1,-1 0,-1 0,-4 55,0-26,3-46,-2 0,0 0,0 0,-5 19,5-27,-1 1,1-1,-1 1,1-1,-1 0,0 0,0 0,-1 0,1 0,-1 0,1 0,-1-1,0 1,0-1,0 0,0 0,-6 3,-32 11,19-10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3:58:11.558"/>
    </inkml:context>
    <inkml:brush xml:id="br0">
      <inkml:brushProperty name="width" value="0.05" units="cm"/>
      <inkml:brushProperty name="height" value="0.05" units="cm"/>
      <inkml:brushProperty name="color" value="#FFC114"/>
      <inkml:brushProperty name="ignorePressure" value="1"/>
    </inkml:brush>
  </inkml:definitions>
  <inkml:trace contextRef="#ctx0" brushRef="#br0">1 398,'4'-1,"1"0,-1 0,0-1,0 1,0-1,0 0,0 0,0-1,0 1,-1-1,1 0,-1 0,0 0,5-6,3-1,69-65,136-113,-200 178,0-1,1 2,0 1,1 0,0 1,0 1,0 0,1 1,27-2,15 1,98 3,-125 3,30 1,1 2,123 24,-163-21,0 2,0 2,-1 0,0 1,42 28,-35-18,-1 2,-1 1,40 42,-62-57,0 0,-1 1,9 18,-12-24,4 10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8T13:15:51.537"/>
    </inkml:context>
    <inkml:brush xml:id="br0">
      <inkml:brushProperty name="width" value="0.05" units="cm"/>
      <inkml:brushProperty name="height" value="0.05" units="cm"/>
      <inkml:brushProperty name="color" value="#CC0066"/>
    </inkml:brush>
  </inkml:definitions>
  <inkml:trace contextRef="#ctx0" brushRef="#br0">1 0 24575,'0'0'-8191</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8T13:15:54.921"/>
    </inkml:context>
    <inkml:brush xml:id="br0">
      <inkml:brushProperty name="width" value="0.05" units="cm"/>
      <inkml:brushProperty name="height" value="0.05" units="cm"/>
      <inkml:brushProperty name="color" value="#CC0066"/>
    </inkml:brush>
  </inkml:definitions>
  <inkml:trace contextRef="#ctx0" brushRef="#br0">792 1667 24575,'27'1'0,"0"1"0,49 11 0,-10-1 0,-30-7 0,363 49 0,5-28 0,-355-26 0,458-4 0,-270-10 0,78-1 0,-134 17 0,264-13 0,-13-28 0,5 6 0,-359 29 0,1-3 0,-2-4 0,1-3 0,97-31 0,-142 32 0,-1-1 0,-1-1 0,-1-2 0,39-28 0,106-94 0,-43 31 0,86-54 0,-193 144 0,30-14 0,-38 23 0,-1 0 0,0 0 0,-1-2 0,0 0 0,-1-1 0,24-24 0,45-61 0,-81 95 0,-1 1 0,0-1 0,0 0 0,0 0 0,0 1 0,0-1 0,0 0 0,-1 0 0,1 0 0,0 0 0,-1 0 0,0 0 0,1-1 0,-1 1 0,0 0 0,0 0 0,0 0 0,-1 0 0,1 0 0,0 0 0,-1 0 0,1 0 0,-1 0 0,0 0 0,0 0 0,0 0 0,0 0 0,0 0 0,0 1 0,0-1 0,0 0 0,-3-2 0,-4-3 0,-1-1 0,0 1 0,0 1 0,0 0 0,-11-6 0,9 6 0,-105-55 0,-170-62 0,50 24 0,182 74 0,-495-210 0,509 222 0,-62-11 0,-24-7 0,74 16 0,0 2 0,-93-11 0,-108 6 0,196 16 0,-89-11 0,72 5 0,-81 3 0,130 6 0,0 1 0,-1 1 0,2 1 0,-1 1 0,0 1 0,1 2 0,-26 11 0,-115 50 0,132-57 0,0-2 0,-1-1 0,-39 4 0,-53 2 0,-277 47 0,325-47 0,0-4 0,-1-4 0,0-2 0,0-5 0,0-2 0,-150-25 0,63 1 0,0 8 0,-181 5 0,-104 14 0,425 2 0,0 0 0,1 2 0,0 0 0,0 2 0,0 1 0,-38 18 0,58-24 0,-6 3 0,1 0 0,0 2 0,0-1 0,0 1 0,1 1 0,0-1 0,0 2 0,-13 16 0,6-6 0,2 1 0,0 1 0,-15 30 0,10-5 0,2 0 0,3 1 0,1 1 0,-10 71 0,20-98 0,0 1 0,2 0 0,0 0 0,1 0 0,6 38 0,-4-49 0,0 1 0,1-1 0,1 0 0,0 0 0,1 0 0,0 0 0,0-1 0,1 1 0,1-1 0,0-1 0,0 1 0,10 9 0,12 9 0,1-2 0,2 0 0,0-2 0,1-2 0,2-1 0,0-1 0,1-2 0,1-2 0,52 16 0,-29-10 0,75 40 0,-75-33 0,67 23 0,-110-48 0,0 0 0,1-2 0,-1 1 0,32-1 0,-34-3 0,0 2 0,0 0 0,-1 0 0,1 1 0,-1 1 0,1 1 0,19 7 0,-19-4 0,0 0 0,-1 2 0,1-1 0,23 21 0,-22-15-118,-1 0-90,1-1 0,1 0 0,0-1 1,0-1-1,22 10 0,-18-14-6618</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4T18:38:11.882"/>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1,'4'0,"0"1,0 0,0 0,0 0,0 1,0-1,-1 1,2 0,5 4,2 1,582 303,21-40,-460-216,2-7,183 31,-199-56,1-6,250-3,-71-29,235-1,-455 23,-2 3,0 6,-1 3,103 35,-137-31,-1 2,-1 4,97 60,-73-40,-55-33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8T13:15:56.360"/>
    </inkml:context>
    <inkml:brush xml:id="br0">
      <inkml:brushProperty name="width" value="0.05" units="cm"/>
      <inkml:brushProperty name="height" value="0.05" units="cm"/>
      <inkml:brushProperty name="color" value="#CC0066"/>
    </inkml:brush>
  </inkml:definitions>
  <inkml:trace contextRef="#ctx0" brushRef="#br0">0 0 24575,'6'4'0,"0"-1"0,-1 1 0,1 0 0,-1 1 0,0-1 0,0 1 0,-1 0 0,7 8 0,30 52 0,-20-30 0,60 80 0,33 53 0,-77-111 0,2-2 0,3-2 0,1-2 0,3-1 0,2-3 0,59 45 0,-39-35 0,170 131 0,82 42 0,-303-220-455,0 0 0,31 13 0,-16-11-6371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4T18:49:01.223"/>
    </inkml:context>
    <inkml:brush xml:id="br0">
      <inkml:brushProperty name="width" value="0.05" units="cm"/>
      <inkml:brushProperty name="height" value="0.05" units="cm"/>
      <inkml:brushProperty name="color" value="#008C3A"/>
      <inkml:brushProperty name="ignorePressure" value="1"/>
    </inkml:brush>
  </inkml:definitions>
  <inkml:trace contextRef="#ctx0" brushRef="#br0">1 163,'106'1,"120"-3,-212 2,0-2,-1 0,1 0,-1-1,0-1,1 0,-2-1,1 0,0-1,-1-1,-1 0,22-16,-15 12,0 0,0 1,1 1,0 0,1 2,0 0,0 1,32-4,-12 4,-1 2,1 2,63 5,-68 0,0 2,0 2,-1 1,0 1,0 2,31 15,-48-20,0 0,1-2,-1 0,1-1,0-1,0-1,0 0,29-3,-35 1,8 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27:52.877"/>
    </inkml:context>
    <inkml:brush xml:id="br0">
      <inkml:brushProperty name="width" value="0.05" units="cm"/>
      <inkml:brushProperty name="height" value="0.05" units="cm"/>
      <inkml:brushProperty name="color" value="#F6630D"/>
      <inkml:brushProperty name="ignorePressure" value="1"/>
    </inkml:brush>
  </inkml:definitions>
  <inkml:trace contextRef="#ctx0" brushRef="#br0">1 0,'599'0,"-572"1,0 1,0 1,-1 2,1 0,-1 2,-1 1,1 1,-1 1,35 20,303 133,-280-136,1-2,94 14,119 34,-276-66,1-1,-1-1,2-1,-1 0,31 0,-33-4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27:57.356"/>
    </inkml:context>
    <inkml:brush xml:id="br0">
      <inkml:brushProperty name="width" value="0.05" units="cm"/>
      <inkml:brushProperty name="height" value="0.05" units="cm"/>
      <inkml:brushProperty name="color" value="#F6630D"/>
      <inkml:brushProperty name="ignorePressure" value="1"/>
    </inkml:brush>
  </inkml:definitions>
  <inkml:trace contextRef="#ctx0" brushRef="#br0">0 117,'1'-2,"-1"1,0 0,1 0,-1-1,1 1,-1 0,1 0,-1-1,1 1,0 0,0 0,-1 0,1 0,0 0,0 0,0 0,0 1,0-1,1 0,-1 0,0 1,0-1,2 0,35-13,-25 10,46-17,83-19,-121 36,0 0,0 2,0 0,0 2,0 0,0 2,41 7,45 23,-31-9,-21 0,-47-18,1-1,0 0,0-1,0 0,0 0,0-1,12 2,114 17,-115-19</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28:06.416"/>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69,'510'0,"-483"-2,49-8,-47 5,39-1,107-6,30 0,93 1,31 0,-162 23,12 0,-45-13,-114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4T20:54:24.137"/>
    </inkml:context>
    <inkml:brush xml:id="br0">
      <inkml:brushProperty name="width" value="0.035" units="cm"/>
      <inkml:brushProperty name="height" value="0.035" units="cm"/>
      <inkml:brushProperty name="color" value="#E71224"/>
    </inkml:brush>
  </inkml:definitions>
  <inkml:trace contextRef="#ctx0" brushRef="#br0">3271 2288 24575,'-6'0'0,"-1"-1"0,1 0 0,0-1 0,0 1 0,0-1 0,0 0 0,-11-6 0,-14-5 0,-101-20 0,74 20 0,-71-26 0,66 18 0,29 9 0,-36-15 0,67 25 0,-31-15 0,0 2 0,-46-14 0,54 21 0,0-2 0,-32-17 0,31 14 0,-48-17 0,48 19 0,1 0 0,0-1 0,1-2 0,0 0 0,-24-20 0,-27-16 0,22 11 0,43 30 0,0 0 0,-1 1 0,0 0 0,-19-9 0,-55-18 0,-120-58 0,183 82 0,0 1 0,-41-12 0,41 15 0,-1-1 0,-43-22 0,-40-27 0,71 40 0,1-1 0,1-2 0,0-1 0,-47-40 0,39 23 0,19 19 0,1-2 0,1 0 0,0-1 0,-24-36 0,35 44 0,-1 1 0,0 1 0,-1 0 0,-26-20 0,-12-14 0,-78-94 0,93 103 0,14 17 0,1 0 0,2-2 0,0 0 0,1-1 0,-23-43 0,-37-86 0,69 138 0,0 0 0,-1 1 0,-1 0 0,0 1 0,-1 0 0,0 0 0,-1 1 0,0 0 0,-19-12 0,19 13 0,1 0 0,0-1 0,1 0 0,0-1 0,-11-18 0,15 20 0,0 1 0,-1 0 0,0 0 0,0 0 0,-1 1 0,0 0 0,-1 1 0,0 0 0,0 0 0,0 0 0,-15-6 0,15 9 0,5 3 0,0 0 0,0 0 0,0-1 0,0 1 0,0-1 0,0 0 0,1-1 0,-1 1 0,1 0 0,0-1 0,-1 0 0,1 0 0,0 0 0,1 0 0,-1 0 0,0-1 0,1 1 0,-3-7 0,-13-21 0,18 31 0,0 0 0,0-1 0,0 1 0,0 0 0,-1 0 0,1 0 0,0-1 0,0 1 0,0 0 0,-1 0 0,1 0 0,0 0 0,0-1 0,-1 1 0,1 0 0,0 0 0,-1 0 0,1 0 0,0 0 0,0 0 0,-1 0 0,1 0 0,0 0 0,-1 0 0,1 0 0,0 0 0,0 0 0,-1 0 0,1 0 0,0 0 0,-1 0 0,1 0 0,0 0 0,-1 1 0,-6 18 0,2 27 0,2 1 0,6 73 0,-1-43 0,-3-145 0,3-207 0,-2 272 0,0 0 0,0 1 0,0-1 0,1 0 0,-1 1 0,1-1 0,0 1 0,-1-1 0,1 1 0,0-1 0,1 1 0,-1-1 0,0 1 0,1 0 0,-1 0 0,1-1 0,0 1 0,-1 0 0,1 1 0,0-1 0,0 0 0,1 1 0,-1-1 0,3-1 0,-2 2 0,0 1 0,0-1 0,0 1 0,0 0 0,0 0 0,0 0 0,0 0 0,0 0 0,0 1 0,0-1 0,0 1 0,0 0 0,0 0 0,0 0 0,0 0 0,0 0 0,-1 1 0,1-1 0,-1 1 0,1 0 0,2 2 0,50 39 0,30 19 0,-74-55 0,0-1 0,1 0 0,0-1 0,0 0 0,0-1 0,17 4 0,128 20-1365,-135-23-5461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28:09.189"/>
    </inkml:context>
    <inkml:brush xml:id="br0">
      <inkml:brushProperty name="width" value="0.05" units="cm"/>
      <inkml:brushProperty name="height" value="0.05" units="cm"/>
      <inkml:brushProperty name="color" value="#00A0D7"/>
      <inkml:brushProperty name="ignorePressure" value="1"/>
    </inkml:brush>
  </inkml:definitions>
  <inkml:trace contextRef="#ctx0" brushRef="#br0">1621 1,'-117'-1,"-131"3,191 5,-1 2,-69 21,97-23,-21 8,-63 28,75-26,0-2,-1-2,-48 9,23-9,-86 30,71-25,60-15,1 1,0 1,-32 13,33-11,0 0,0-1,-1-1,1-1,-1 0,0-1,0-1,-21-1,21-1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6T23:28:19.799"/>
    </inkml:context>
    <inkml:brush xml:id="br0">
      <inkml:brushProperty name="width" value="0.05" units="cm"/>
      <inkml:brushProperty name="height" value="0.05" units="cm"/>
      <inkml:brushProperty name="color" value="#E71224"/>
      <inkml:brushProperty name="ignorePressure" value="1"/>
    </inkml:brush>
  </inkml:definitions>
  <inkml:trace contextRef="#ctx0" brushRef="#br0">873 1,'-1'9,"0"1,-1 0,0-1,-6 16,0-1,-2 11,-1 0,-2-1,-2 0,-1-1,-32 49,32-59,-2 0,0-1,-2-1,-1-1,0 0,-1-2,-40 26,-111 64,151-95,-101 66,104-64,0 0,1 2,0 0,-14 20,18-18,1 1,1 1,0 0,2 0,0 1,2 0,1 1,0 0,2 0,-5 37,3 24,7 140,2-104,-2-74,0-27</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3T19:31:23.273"/>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1,'3'79,"3"1,4-1,3 0,4-1,35 99,2-29,125 239,-125-292,96 133,88 68,-87-112,42 49,-165-202,-3 2,0 2,20 40,-35-57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07:57.172"/>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0,'21'20,"46"30,-17-13,383 309,-322-262,183 104,-189-120,156 128,-246-182,-1 0,0 1,-1 0,18 27,36 74,-48-82,-14-22,1 0,-2 0,0 0,-1 1,0-1,2 21,3 11,-3-22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08:17.241"/>
    </inkml:context>
    <inkml:brush xml:id="br0">
      <inkml:brushProperty name="width" value="0.05" units="cm"/>
      <inkml:brushProperty name="height" value="0.05" units="cm"/>
      <inkml:brushProperty name="color" value="#5B2D90"/>
      <inkml:brushProperty name="ignorePressure" value="1"/>
    </inkml:brush>
  </inkml:definitions>
  <inkml:trace contextRef="#ctx0" brushRef="#br0">1 186,'176'2,"189"-5,-267-6,98-24,-120 20,102-35,-120 30,75-14,-10 16,225 0,704 18,-1030-2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59:21.813"/>
    </inkml:context>
    <inkml:brush xml:id="br0">
      <inkml:brushProperty name="width" value="0.025" units="cm"/>
      <inkml:brushProperty name="height" value="0.025" units="cm"/>
      <inkml:brushProperty name="color" value="#FFC114"/>
      <inkml:brushProperty name="ignorePressure" value="1"/>
    </inkml:brush>
  </inkml:definitions>
  <inkml:trace contextRef="#ctx0" brushRef="#br0">0 2,'301'-1,"324"3,-524 6,199 41,-168-24,-44-13,141 0,-22-2,-68 3,274 16,336-31,-475-11,-23 0,-110 14,76-2,-176-4,0-2,62-18,-27 6,-35 10,47-4,-64 11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54:02.202"/>
    </inkml:context>
    <inkml:brush xml:id="br0">
      <inkml:brushProperty name="width" value="0.025" units="cm"/>
      <inkml:brushProperty name="height" value="0.025" units="cm"/>
      <inkml:brushProperty name="color" value="#5B2D90"/>
      <inkml:brushProperty name="ignorePressure" value="1"/>
    </inkml:brush>
  </inkml:definitions>
  <inkml:trace contextRef="#ctx0" brushRef="#br0">0 293,'6'-2,"-1"1,0-1,1 1,-1-1,0-1,0 1,0-1,-1 0,1 0,-1 0,7-7,6-3,28-16,0 3,2 1,1 2,56-18,-34 18,1 4,103-15,-17 18,0 7,181 13,-253 2,115 22,82 34,-57-10,1144 250,-922-200,-377-87,477 89,-434-93,1-6,126-9,-222 2,-1-1,1-1,-1 0,0-2,24-10,-24 10,3-1,-2 2</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54:02.203"/>
    </inkml:context>
    <inkml:brush xml:id="br0">
      <inkml:brushProperty name="width" value="0.1" units="cm"/>
      <inkml:brushProperty name="height" value="0.1"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1,'0'0,"4"0,2 5,0 6,3 0,0 9,-2 9,-1 8,2 7,0 4,-2-1,-1 1,-2 1,-2-5,0-4,-1-4,-5-5,-1-2,-4-2,-1-2,3 1,6-1,9-5,6-5,11-5,10-4,3-4,0-1,-2-2,-8 6,-12-1,-8 5,-16 1,-8 3,-2 3,-3-1,3 3,-1-4,0 2,3 3,4 1,4 2,4 3,3 0,1 1,1 1,1 5,5 0,0 0,5-7,0-1,-2-1,-2 0,-3 1,-1 0,-2 1,-1 0,-6-4,-5-5,-5-6,0-4</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55:48.785"/>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0,'4'1,"-1"-1,1 2,0-1,0 0,-1 0,1 1,-1-1,0 1,1 0,-1 0,0-1,-1 1,5 3,5 4,221 137,147 85,-57-63,-223-122,143 50,102 6,-182-56,-4-10,-2-2,258 66,-274-76,131 30,-214-39,-4-2,58 21,-96-28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55:48.788"/>
    </inkml:context>
    <inkml:brush xml:id="br0">
      <inkml:brushProperty name="width" value="0.1" units="cm"/>
      <inkml:brushProperty name="height" value="0.1"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1,'0'0,"4"0,2 5,0 6,3 0,0 9,-2 9,-1 8,2 7,0 4,-2-1,-1 1,-2 1,-2-5,0-4,-1-4,-5-5,-1-2,-4-2,-1-2,3 1,6-1,9-5,6-5,11-5,10-4,3-4,0-1,-2-2,-8 6,-12-1,-8 5,-16 1,-8 3,-2 3,-3-1,3 3,-1-4,0 2,3 3,4 1,4 2,4 3,3 0,1 1,1 1,1 5,5 0,0 0,5-7,0-1,-2-1,-2 0,-3 1,-1 0,-2 1,-1 0,-6-4,-5-5,-5-6,0-4</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4T20:54:24.138"/>
    </inkml:context>
    <inkml:brush xml:id="br0">
      <inkml:brushProperty name="width" value="0.035" units="cm"/>
      <inkml:brushProperty name="height" value="0.035" units="cm"/>
      <inkml:brushProperty name="color" value="#E71224"/>
    </inkml:brush>
  </inkml:definitions>
  <inkml:trace contextRef="#ctx0" brushRef="#br0">4721 6135 24575,'-30'0'0,"-225"-6"0,201 2 0,0-3 0,-90-23 0,88 15 0,16 5 0,0-2 0,0-1 0,-57-29 0,46 16 0,0 2 0,-2 2 0,-91-24 0,-119-42 0,191 61 0,18 4 0,-86-50 0,28 13 0,-198-108 0,279 150 0,-60-25 0,-7-3 0,28 12 0,51 26 0,1-1 0,0 0 0,0-1 0,1-1 0,-30-25 0,4-2 0,-66-44 0,13 11 0,-34-21 0,57 42 0,-60-40 0,-93-68 0,203 137 0,-29-31 0,33 32 0,0 0 0,-25-17 0,-106-92 0,130 111 0,-63-46 0,65 53 0,0-2 0,1 0 0,1-1 0,0-1 0,1 0 0,-26-34 0,27 28 0,-2 1 0,0 1 0,-20-18 0,13 14 0,-24-32 0,-4-12 0,-108-109 0,148 164 0,1 0 0,0-1 0,1 0 0,-14-26 0,-13-21 0,-64-74 0,93 125 0,1-1 0,1 1 0,0-1 0,-7-20 0,7 18 0,0-1 0,-13-20 0,-46-82 0,44 75 0,-33-48 0,40 69 0,2-2 0,0 0 0,1 0 0,1-1 0,0 0 0,-6-35 0,4 8 0,3 0 0,-2-52 0,6 20 0,8-116 0,-2 180 0,1 1 0,0-1 0,1 1 0,1 0 0,14-31 0,45-67 0,-9 19 0,-4-29 0,-35 81 0,-2-3 0,-11 34 0,0 0 0,1 1 0,0 0 0,10-19 0,122-226 0,-125 229 0,2 0 0,0 1 0,2 1 0,0 0 0,29-34 0,52-47 0,-79 88 0,22-28 0,-26 28 0,1 1 0,23-21 0,61-60 0,-74 71 0,2 0 0,0 2 0,2 1 0,33-22 0,61-37 0,-70 46 0,97-53 0,-104 70 0,2 3 0,92-23 0,-16 5 0,44-10 0,-22 3 0,-109 28 0,1 3 0,1 1 0,50-7 0,-37 10 0,-1-3 0,55-18 0,-49 13 0,64-11 0,-107 24 0,-1-2 0,0 1 0,-1-2 0,1 1 0,-1-1 0,0-1 0,15-10 0,-12 8 0,1-1 0,-1 2 0,23-8 0,38-13 0,19-5 0,-30 18 0,-37 9 0,0-1 0,44-17 0,-59 20 0,0 0 0,1 1 0,0 0 0,-1 1 0,1 0 0,0 1 0,16 1 0,42-5 0,-61 3 0,0-1 0,-1-1 0,0 1 0,0-1 0,9-6 0,-8 5 0,0 0 0,0 1 0,0 0 0,12-3 0,17 3 0,0 1 0,68 4 0,-85-1 0,-131 2 0,-183-4 0,287 1 0,0 1 0,-1 0 0,1 0 0,-1-1 0,1 0 0,-1 0 0,1 0 0,0-1 0,-1 0 0,1 0 0,-9-5 0,14 7 0,0 0 0,0 0 0,-1 0 0,1-1 0,0 1 0,0 0 0,0 0 0,0 0 0,0-1 0,0 1 0,0 0 0,0 0 0,0 0 0,0 0 0,0-1 0,0 1 0,0 0 0,0 0 0,1 0 0,-1 0 0,0-1 0,0 1 0,0 0 0,0 0 0,0 0 0,0 0 0,0-1 0,0 1 0,1 0 0,-1 0 0,0 0 0,0 0 0,0 0 0,0 0 0,0 0 0,1-1 0,-1 1 0,0 0 0,0 0 0,0 0 0,0 0 0,1 0 0,-1 0 0,0 0 0,0 0 0,0 0 0,1 0 0,-1 0 0,0 0 0,0 0 0,0 0 0,13-2 0,0 3 0,0 0 0,0 0 0,0 1 0,0 1 0,0 0 0,-1 1 0,25 10 0,82 52 0,-69-37 0,-41-24 0,0-1 0,1 0 0,-1-1 0,1 0 0,0-1 0,0 0 0,19 2 0,70-4 0,-93-1 0,-51 2 0,22-2 0,1 1 0,-1 1 0,1 1 0,0 2 0,-42 10 0,53-10 0,1 1 0,0 0 0,0 0 0,0 1 0,0 0 0,1 1 0,0 0 0,1 1 0,-1-1 0,1 2 0,1-1 0,0 1 0,-9 13 0,-17 18-1365,16-22-5461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3:15.178"/>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0 134,'10'-1,"-1"0,0 0,0-1,0-1,0 0,12-5,14-5,66-13,1 4,189-16,218 22,146 46,-550-16,0 5,-1 4,-1 4,120 49,242 144,-407-192,-8-7</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19:49:23.882"/>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19:49:25.896"/>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0 239,'1'4,"-1"0,1 0,0-1,0 1,0 0,0-1,1 1,-1-1,1 1,0-1,0 0,0 0,1 0,2 3,43 40,-33-34,9 7,1 0,1-2,0-1,2-1,0-1,39 14,183 42,-207-60,143 27,-141-31,67-1,26 3,127 24,-124-22,151-9,-129-3,107 4,296-4,-511-4,-1-2,0-3,-1-2,58-22,7 0,178-59,76-19,514-64,-760 155,-51 8,20-4,1 4,107-2,-121 14,0-2,0-5,159-37,-218 40,1 2,0 0,41-1,-43 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7:55.105"/>
    </inkml:context>
    <inkml:brush xml:id="br0">
      <inkml:brushProperty name="width" value="0.05" units="cm"/>
      <inkml:brushProperty name="height" value="0.05" units="cm"/>
      <inkml:brushProperty name="color" value="#00A0D7"/>
      <inkml:brushProperty name="ignorePressure" value="1"/>
    </inkml:brush>
  </inkml:definitions>
  <inkml:trace contextRef="#ctx0" brushRef="#br0">0 0,'19'18,"1"0,1-2,1-1,0 0,0-2,2 0,-1-2,2-1,-1 0,1-2,1-1,30 4,27 0,0-4,125-6,-204-1,67-1,195 4,-229 1,-1 0,0 2,-1 2,0 2,43 16,11 14,-2 4,-2 4,93 69,-159-104</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29T14:36:31.150"/>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0,'33'24,"1"-3,43 19,407 168,-236-123,-93-35,288 137,-305-124,92 19,-47-17,-11-3,-133-52,74 5,40-14,-88-1,-57 0,1 2,0 0,0 1,0-1,13 8,-12-4,-1-3,1 1,0-1,15 1,-1-2,1 2,-1 1,2 1,31 15,-29-11,34 8,0-2,139 57,-180-66,-1-2,1-2,1 0,37-2,5 1,-9 9,-24-4,23 2,93 1,-116-10,-19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5:38.639"/>
    </inkml:context>
    <inkml:brush xml:id="br0">
      <inkml:brushProperty name="width" value="0.025" units="cm"/>
      <inkml:brushProperty name="height" value="0.025" units="cm"/>
      <inkml:brushProperty name="color" value="#00A0D7"/>
      <inkml:brushProperty name="ignorePressure" value="1"/>
    </inkml:brush>
  </inkml:definitions>
  <inkml:trace contextRef="#ctx0" brushRef="#br0">0 311,'4'-7,"1"0,-1 1,1 0,1 0,-1 0,1 1,0 0,0 0,14-9,6-1,34-15,-50 26,65-27,137-35,-159 51,9-1,1 4,68-6,128 2,-59 6,331-1,-398 20,-1 5,129 32,176 71,553 146,-894-248,-58-11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9:39.216"/>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9:39.217"/>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9:39.218"/>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09:39.219"/>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0,'0'2,"1"0,0 0,0 0,0 0,0-1,0 1,0 0,1-1,-1 1,0-1,1 1,-1-1,1 0,0 0,-1 0,4 2,2 2,64 52,134 96,1-36,-119-70,-22-14,121 43,78 7,-158-52,0-1,1-5,1-4,186 10,191-7,231 38,-650-55,51 11,-1 6,143 48,-208-56,-15-5,-11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02:30.605"/>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0 521,'13'-5,"0"-1,0 1,15-3,-9 3,272-73,1 6,473-100,18 39,-603 113,1 8,0 8,294 30,-390-13,-1 4,-1 3,-1 5,103 44,-84-31,-67-26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31T19:50:28.987"/>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22:15:09.487"/>
    </inkml:context>
    <inkml:brush xml:id="br0">
      <inkml:brushProperty name="width" value="0.035" units="cm"/>
      <inkml:brushProperty name="height" value="0.035" units="cm"/>
      <inkml:brushProperty name="color" value="#E71224"/>
    </inkml:brush>
  </inkml:definitions>
  <inkml:trace contextRef="#ctx0" brushRef="#br0">0 358 24575,'16'-6'0,"0"1"0,1 0 0,-1 1 0,1 1 0,0 1 0,-1 0 0,1 1 0,20 2 0,-5-2 0,317 0 0,-192 2 0,-92 2 0,121 22 0,-114-13 0,84 4 0,467-15 0,-302-3 0,-312 2 0,33 1 0,-1-1 0,0-2 0,-1-3 0,1 0 0,57-17 0,-34 0 0,-31 10 0,-1 1 0,1 1 0,1 2 0,0 2 0,57-4 0,-73 9 0,-1-1 0,0 0 0,0-1 0,0-1 0,0 0 0,-1-1 0,0-1 0,27-13 0,2-7 0,64-47 0,-60 38 0,-36 28 0,1 0 0,-1 1 0,2 0 0,-1 1 0,1 0 0,-1 1 0,1 1 0,0 1 0,23-2 0,-11 1 0,48-12 0,-33 6-123,0 2 0,0 1 0,1 3-1,83 3 1,-89 0-626,-14 1-6077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7:47:24.839"/>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7:53:41.841"/>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56:51.250"/>
    </inkml:context>
    <inkml:brush xml:id="br0">
      <inkml:brushProperty name="width" value="0.025" units="cm"/>
      <inkml:brushProperty name="height" value="0.025" units="cm"/>
      <inkml:brushProperty name="color" value="#004F8B"/>
      <inkml:brushProperty name="ignorePressure" value="1"/>
    </inkml:brush>
  </inkml:definitions>
  <inkml:trace contextRef="#ctx0" brushRef="#br0">1 0,'3'1,"1"-1,-1 0,0 1,0 0,0-1,0 1,0 0,0-1,-1 2,1-2,-1 1,4 2,-1-1,90 32,-28-10,92 26,-51-21,152 33,-213-53,1 0,2 0,1-2,1 0,1 0,76 5,-49-5,111 12,-153-14,-1 0,-1 1,0 0,61 15,-60-12,-1 0,41 16,-63-20,0 0,-1 1,-1 0,-1 0,-1 0,0 0,7 8,-12-8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1-28T15:59:41.622"/>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1:56:51.250"/>
    </inkml:context>
    <inkml:brush xml:id="br0">
      <inkml:brushProperty name="width" value="0.025" units="cm"/>
      <inkml:brushProperty name="height" value="0.025" units="cm"/>
      <inkml:brushProperty name="color" value="#004F8B"/>
      <inkml:brushProperty name="ignorePressure" value="1"/>
    </inkml:brush>
  </inkml:definitions>
  <inkml:trace contextRef="#ctx0" brushRef="#br0">1 0,'3'1,"1"-1,-1 0,0 1,0 0,0-1,0 1,0 0,0-1,-1 2,1-2,-1 1,4 2,-1-1,90 32,-28-10,92 26,-51-21,152 33,-213-53,1 0,2 0,1-2,1 0,1 0,76 5,-49-5,111 12,-153-14,-1 0,-1 1,0 0,61 15,-60-12,-1 0,41 16,-63-20,0 0,-1 1,-1 0,-1 0,-1 0,0 0,7 8,-12-8</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04:10.342"/>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19T22:44:07.157"/>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55,'432'-26,"-254"11,636 2,-504 15,393-2,-681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22:18:03.466"/>
    </inkml:context>
    <inkml:brush xml:id="br0">
      <inkml:brushProperty name="width" value="0.035" units="cm"/>
      <inkml:brushProperty name="height" value="0.035" units="cm"/>
      <inkml:brushProperty name="color" value="#5B2D90"/>
    </inkml:brush>
  </inkml:definitions>
  <inkml:trace contextRef="#ctx0" brushRef="#br0">1 29 24575,'48'-3'0,"57"-9"0,-56 6 0,51-2 0,582 9 0,-662 1 0,-1 0 0,35 8 0,-32-5 0,38 3 0,159-6 40,-122-3-1445,-72 0-5421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08:19.304"/>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1086,'18'-1,"0"-1,0-1,0-1,0-1,-1 0,0-1,17-9,11-3,304-127,-275 108,-2-3,106-78,-141 85,-2-1,-1-1,57-78,-18 21,-22 34,100-90,-30 37,-90 75,-21 23,0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8:52:20.562"/>
    </inkml:context>
    <inkml:brush xml:id="br0">
      <inkml:brushProperty name="width" value="0.1" units="cm"/>
      <inkml:brushProperty name="height" value="0.1" units="cm"/>
      <inkml:brushProperty name="color" value="#CC0066"/>
      <inkml:brushProperty name="ignorePressure" value="1"/>
    </inkml:brush>
  </inkml:definitions>
  <inkml:trace contextRef="#ctx0" brushRef="#br0">1 203,'34'-2,"51"-8,8-1,-82 10,200-17,-121 9,174 6,-131 5,-71 0,0 3,88 18,-128-17,0 1,35 15,-36-13,0 0,37 8,-51-16,0 0,0 0,1 0,-1-1,12-2,-18 2,0 0,0 0,0 0,0 0,0 0,0 0,0-1,0 1,0 0,-1-1,1 1,0-1,0 1,0-1,-1 1,1-1,0 1,-1-1,1 0,0 1,-1-1,1 0,-1 0,1 0,-1 1,1-1,-1 0,0 0,1 0,-1 0,0 0,0 0,0 1,0-1,1 0,-1 0,0 0,-1 0,1 0,0 0,0 0,0 0,-1 0,1 0,0 1,-1-1,1 0,0 0,-1 0,1 1,-1-1,0 0,1 0,-2 0,-4-7,0 1,-1 0,0 0,0 1,0 0,-1 0,0 1,-12-7,-28-21,4-1,-62-38,101 68,-4-5,21 11,23 9,2 10,0 1,-1 2,-1 1,44 42,-76-64,0-1,0 1,-1 0,1 0,-1 1,1-1,-1 0,0 1,0-1,-1 1,1 0,1 4,-3-6,0 0,0 0,-1 0,1 0,0 0,-1 1,1-1,-1 0,0 0,0 0,0 0,0-1,0 1,0 0,0 0,0 0,-1-1,1 1,-1-1,1 1,-1-1,0 0,0 1,-2 0,-21 14,0-2,-1 0,-45 16,5-2,22-13,25-11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8:52:30.014"/>
    </inkml:context>
    <inkml:brush xml:id="br0">
      <inkml:brushProperty name="width" value="0.05" units="cm"/>
      <inkml:brushProperty name="height" value="0.05" units="cm"/>
      <inkml:brushProperty name="color" value="#AB008B"/>
      <inkml:brushProperty name="ignorePressure" value="1"/>
    </inkml:brush>
  </inkml:definitions>
  <inkml:trace contextRef="#ctx0" brushRef="#br0">3558 710,'-27'-16,"-42"-30,-7-5,-233-137,-86-49,341 209,-2 3,0 3,-1 2,-1 3,-1 2,0 3,-71-6,-430 4,373 16,152-2,0 1,0 2,-1 2,2 1,-1 1,1 2,0 2,-49 22,25-4,1 2,2 2,1 3,2 2,2 2,2 3,1 1,2 3,-42 58,67-80,2 1,1 1,1 1,2 0,0 1,2 0,1 1,2 0,0 1,-3 33,-18 141,4-72,26-131,0 1,-1-1,1 1,-1-1,0 0,0 1,0-1,0 0,0 1,0-1,0 0,-1 0,1 0,-1 0,-2 1,3-2,-1 0,1 0,-1 0,1 0,-1-1,1 1,-1-1,1 1,-1-1,0 1,1-1,-1 0,0 0,1 0,-1 0,0 0,-2-1,0 0,-1 0,0-1,1 0,0 0,-1 0,1 0,0-1,0 1,0-1,0 0,1 0,-1-1,-5-7,-22-30,2-1,-40-78,52 71,15 40,-1 0,0 0,-1 1,0-1,-5-9,14 54,26 62,-15-51,-7-24,18 35,-15-35,12 33,-23-53,1 1,-1-1,1 0,0 0,0 0,0-1,0 1,0 0,1-1,-1 1,1-1,0 0,0 0,0 0,0 0,0-1,0 1,0-1,0 0,1 0,-1 0,1 0,-1 0,0-1,1 1,-1-1,5 0,-2 0,0 0,0-1,-1 0,1 0,0 0,0 0,-1-1,1 0,-1 0,1 0,-1-1,0 0,0 0,0 0,7-7,16-19,-2-1,-1-1,26-42,-42 62,0 0,1 0,0 1,1 0,22-15,-3 2,7-4,-19 17</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8:54:26.262"/>
    </inkml:context>
    <inkml:brush xml:id="br0">
      <inkml:brushProperty name="width" value="0.1" units="cm"/>
      <inkml:brushProperty name="height" value="0.1" units="cm"/>
      <inkml:brushProperty name="color" value="#CC0066"/>
      <inkml:brushProperty name="ignorePressure" value="1"/>
    </inkml:brush>
  </inkml:definitions>
  <inkml:trace contextRef="#ctx0" brushRef="#br0">1 203,'34'-2,"51"-8,8-1,-82 10,200-17,-121 9,174 6,-131 5,-71 0,0 3,88 18,-128-17,0 1,35 15,-36-13,0 0,37 8,-51-16,0 0,0 0,1 0,-1-1,12-2,-18 2,0 0,0 0,0 0,0 0,0 0,0 0,0-1,0 1,0 0,-1-1,1 1,0-1,0 1,0-1,-1 1,1-1,0 1,-1-1,1 0,0 1,-1-1,1 0,-1 0,1 0,-1 1,1-1,-1 0,0 0,1 0,-1 0,0 0,0 0,0 1,0-1,1 0,-1 0,0 0,-1 0,1 0,0 0,0 0,0 0,-1 0,1 0,0 1,-1-1,1 0,0 0,-1 0,1 1,-1-1,0 0,1 0,-2 0,-4-7,0 1,-1 0,0 0,0 1,0 0,-1 0,0 1,-12-7,-28-21,4-1,-62-38,101 68,-4-5,21 11,23 9,2 10,0 1,-1 2,-1 1,44 42,-76-64,0-1,0 1,-1 0,1 0,-1 1,1-1,-1 0,0 1,0-1,-1 1,1 0,1 4,-3-6,0 0,0 0,-1 0,1 0,0 0,-1 1,1-1,-1 0,0 0,0 0,0 0,0-1,0 1,0 0,0 0,0 0,-1-1,1 1,-1-1,1 1,-1-1,0 0,0 1,-2 0,-21 14,0-2,-1 0,-45 16,5-2,22-13,25-11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09:56.512"/>
    </inkml:context>
    <inkml:brush xml:id="br0">
      <inkml:brushProperty name="width" value="0.1" units="cm"/>
      <inkml:brushProperty name="height" value="0.1" units="cm"/>
      <inkml:brushProperty name="color" value="#CC0066"/>
      <inkml:brushProperty name="ignorePressure" value="1"/>
    </inkml:brush>
  </inkml:definitions>
  <inkml:trace contextRef="#ctx0" brushRef="#br0">1 203,'34'-2,"51"-8,8-1,-82 10,200-17,-121 9,174 6,-131 5,-71 0,0 3,88 18,-128-17,0 1,35 15,-36-13,0 0,37 8,-51-16,0 0,0 0,1 0,-1-1,12-2,-18 2,0 0,0 0,0 0,0 0,0 0,0 0,0-1,0 1,0 0,-1-1,1 1,0-1,0 1,0-1,-1 1,1-1,0 1,-1-1,1 0,0 1,-1-1,1 0,-1 0,1 0,-1 1,1-1,-1 0,0 0,1 0,-1 0,0 0,0 0,0 1,0-1,1 0,-1 0,0 0,-1 0,1 0,0 0,0 0,0 0,-1 0,1 0,0 1,-1-1,1 0,0 0,-1 0,1 1,-1-1,0 0,1 0,-2 0,-4-7,0 1,-1 0,0 0,0 1,0 0,-1 0,0 1,-12-7,-28-21,4-1,-62-38,101 68,-4-5,21 11,23 9,2 10,0 1,-1 2,-1 1,44 42,-76-64,0-1,0 1,-1 0,1 0,-1 1,1-1,-1 0,0 1,0-1,-1 1,1 0,1 4,-3-6,0 0,0 0,-1 0,1 0,0 0,-1 1,1-1,-1 0,0 0,0 0,0 0,0-1,0 1,0 0,0 0,0 0,-1-1,1 1,-1-1,1 1,-1-1,0 0,0 1,-2 0,-21 14,0-2,-1 0,-45 16,5-2,22-13,25-11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42:56.399"/>
    </inkml:context>
    <inkml:brush xml:id="br0">
      <inkml:brushProperty name="width" value="0.1" units="cm"/>
      <inkml:brushProperty name="height" value="0.1" units="cm"/>
      <inkml:brushProperty name="color" value="#CC0066"/>
      <inkml:brushProperty name="ignorePressure" value="1"/>
    </inkml:brush>
  </inkml:definitions>
  <inkml:trace contextRef="#ctx0" brushRef="#br0">1 203,'34'-2,"51"-8,8-1,-82 10,200-17,-121 9,174 6,-131 5,-71 0,0 3,88 18,-128-17,0 1,35 15,-36-13,0 0,37 8,-51-16,0 0,0 0,1 0,-1-1,12-2,-18 2,0 0,0 0,0 0,0 0,0 0,0 0,0-1,0 1,0 0,-1-1,1 1,0-1,0 1,0-1,-1 1,1-1,0 1,-1-1,1 0,0 1,-1-1,1 0,-1 0,1 0,-1 1,1-1,-1 0,0 0,1 0,-1 0,0 0,0 0,0 1,0-1,1 0,-1 0,0 0,-1 0,1 0,0 0,0 0,0 0,-1 0,1 0,0 1,-1-1,1 0,0 0,-1 0,1 1,-1-1,0 0,1 0,-2 0,-4-7,0 1,-1 0,0 0,0 1,0 0,-1 0,0 1,-12-7,-28-21,4-1,-62-38,101 68,-4-5,21 11,23 9,2 10,0 1,-1 2,-1 1,44 42,-76-64,0-1,0 1,-1 0,1 0,-1 1,1-1,-1 0,0 1,0-1,-1 1,1 0,1 4,-3-6,0 0,0 0,-1 0,1 0,0 0,-1 1,1-1,-1 0,0 0,0 0,0 0,0-1,0 1,0 0,0 0,0 0,-1-1,1 1,-1-1,1 1,-1-1,0 0,0 1,-2 0,-21 14,0-2,-1 0,-45 16,5-2,22-13,25-11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1-01T20:05:55.724"/>
    </inkml:context>
    <inkml:brush xml:id="br0">
      <inkml:brushProperty name="width" value="0.1" units="cm"/>
      <inkml:brushProperty name="height" value="0.1" units="cm"/>
      <inkml:brushProperty name="color" value="#CC0066"/>
      <inkml:brushProperty name="ignorePressure" value="1"/>
    </inkml:brush>
  </inkml:definitions>
  <inkml:trace contextRef="#ctx0" brushRef="#br0">1 203,'34'-2,"51"-8,8-1,-82 10,200-17,-121 9,174 6,-131 5,-71 0,0 3,88 18,-128-17,0 1,35 15,-36-13,0 0,37 8,-51-16,0 0,0 0,1 0,-1-1,12-2,-18 2,0 0,0 0,0 0,0 0,0 0,0 0,0-1,0 1,0 0,-1-1,1 1,0-1,0 1,0-1,-1 1,1-1,0 1,-1-1,1 0,0 1,-1-1,1 0,-1 0,1 0,-1 1,1-1,-1 0,0 0,1 0,-1 0,0 0,0 0,0 1,0-1,1 0,-1 0,0 0,-1 0,1 0,0 0,0 0,0 0,-1 0,1 0,0 1,-1-1,1 0,0 0,-1 0,1 1,-1-1,0 0,1 0,-2 0,-4-7,0 1,-1 0,0 0,0 1,0 0,-1 0,0 1,-12-7,-28-21,4-1,-62-38,101 68,-4-5,21 11,23 9,2 10,0 1,-1 2,-1 1,44 42,-76-64,0-1,0 1,-1 0,1 0,-1 1,1-1,-1 0,0 1,0-1,-1 1,1 0,1 4,-3-6,0 0,0 0,-1 0,1 0,0 0,-1 1,1-1,-1 0,0 0,0 0,0 0,0-1,0 1,0 0,0 0,0 0,-1-1,1 1,-1-1,1 1,-1-1,0 0,0 1,-2 0,-21 14,0-2,-1 0,-45 16,5-2,22-13,25-11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2:53.047"/>
    </inkml:context>
    <inkml:brush xml:id="br0">
      <inkml:brushProperty name="width" value="0.05" units="cm"/>
      <inkml:brushProperty name="height" value="0.05" units="cm"/>
      <inkml:brushProperty name="color" value="#00A0D7"/>
      <inkml:brushProperty name="ignorePressure" value="1"/>
    </inkml:brush>
  </inkml:definitions>
  <inkml:trace contextRef="#ctx0" brushRef="#br0">1654 54,'-710'0,"668"3,1 2,-1 1,-67 20,47-10,10-6,-53 4,86-12,4 0,0 1,0 1,0 1,1 0,-1 0,1 2,0 0,1 0,-17 13,0 3,0 1,-41 43,46-41,1 1,1 1,1 2,1 0,-23 47,40-68,1-1,0 0,0 1,1-1,0 1,0 0,1-1,0 1,1 0,0 0,0 0,3 12,-2-15,1 0,-1-1,1 1,1-1,-1 1,1-1,0 0,0 0,0 0,1 0,0-1,0 1,0-1,0 0,1 0,-1-1,1 1,0-1,7 4,166 75,-127-62,1-3,104 19,-94-28,0-4,109-5,-65-1,2388 2,-2457-3,-1-1,0-1,0-2,50-17,35-8,-58 19,-2-3,0-2,0-3,75-39,-107 45,-7 5,-1-1,36-26,-51 32,0-1,0 0,0 0,0 0,-1-1,0 0,0 0,-1 0,0 0,0-1,5-15,-4 0,0 1,-2-1,0 0,-2 0,0-1,-2 1,-3-24,2 38,0-1,-1 1,0-1,0 1,-1 0,0 1,-1-1,0 1,0 0,-1 0,1 0,-2 1,1-1,-11-7,-5-4,-1 2,-1 0,-39-21,40 25,-1 1,0 0,-1 2,0 1,-1 1,0 1,0 1,-1 2,-49-3,-1165 9,1213-3,-1-2,-28-6,27 3,-46-1,-562 5,309 4,307-2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3:09.989"/>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0,'128'6,"161"28,-4 0,940 24,-616-43,-312-2,157 10,400 63,349-16,-427-69,-249-35,-319 17,500-43,-387 31,556 10,-588 21,506-17,362 2,-722 16,1378-4,-1271-25,-18-1,692 29,-1194-2</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3:19.452"/>
    </inkml:context>
    <inkml:brush xml:id="br0">
      <inkml:brushProperty name="width" value="0.05" units="cm"/>
      <inkml:brushProperty name="height" value="0.05" units="cm"/>
      <inkml:brushProperty name="color" value="#00A0D7"/>
      <inkml:brushProperty name="ignorePressure" value="1"/>
    </inkml:brush>
  </inkml:definitions>
  <inkml:trace contextRef="#ctx0" brushRef="#br0">2465 0,'-72'1,"1"3,-1 3,1 3,1 3,-79 26,112-28,-1-3,-51 6,18-3,39-5,-62 2,-587-9,658 2,0 2,-31 6,27-4,-34 3,23-4,0 2,0 1,-43 15,42-10,-1-2,-64 7,90-16,-1 2,0-1,1 2,-1-1,1 2,0 0,0 1,1 0,-24 16,19-9,0 1,1 0,1 2,0 0,-24 33,37-46,-7 11,0 0,-11 20,18-27,0 0,1 0,-1 0,1 0,1 0,0 0,0 1,0 8,4 193,-3-204,1 1,1-1,-1 0,1 1,0-1,0 0,0 0,1 0,-1 0,1 0,1-1,-1 1,1-1,-1 0,1 0,8 5,4 3,1 0,1-2,23 11,17 10,-47-25,0 0,0-1,1-1,-1 0,1 0,0-1,1 0,23 1,7-2,54-5,-16 0,-61 2,122 6,-123-3,0 1,1 1,-1 1,-1 1,24 9,-18-6,0-1,1-1,0-1,0-1,50 3,-49-4,0 1,-1 0,48 19,5 1,-40-18,0-2,0-1,1-2,69-6,-15 2,821 2,-861-3,1-3,101-24,46-5,-143 26,0-1,64-22,-47 12,-45 14,0 2,1 1,33 0,50-5,-52-1,23-5,163-4,-161 20,137-4,-208-1,-1 0,0-1,0 0,0-2,-1 0,19-10,-15 7,1 1,32-10,-33 12,-1-2,-1 0,1 0,-1-2,25-19,-37 26,8-5,-1-1,0 1,-1-2,0 1,12-16,-18 19,0-1,-1 1,1 0,-1-1,0 0,-1 0,0 0,0 0,0 0,-1 0,1-14,0-14,-2 0,-1 0,-7-36,6 58,-1 0,0 0,-1-1,-1 2,0-1,-1 1,0 0,-1 0,0 0,-16-18,11 17,0 1,-1 0,-1 1,0 1,-30-17,-83-31,122 56,-50-23,40 16,-1 2,-1 0,1 1,-1 0,0 2,-24-4,-21 1,-283-15,-1305 23,1627-1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3:35.688"/>
    </inkml:context>
    <inkml:brush xml:id="br0">
      <inkml:brushProperty name="width" value="0.05" units="cm"/>
      <inkml:brushProperty name="height" value="0.05" units="cm"/>
      <inkml:brushProperty name="color" value="#AB008B"/>
      <inkml:brushProperty name="ignorePressure" value="1"/>
    </inkml:brush>
  </inkml:definitions>
  <inkml:trace contextRef="#ctx0" brushRef="#br0">5586 264,'-518'0,"475"2,-54 9,-33 3,13-16,66 0,-1 2,-95 13,90-5,-61 1,71-7,0 2,-79 17,87-12,-1-1,-77 3,-83-12,85-1,72 2,0-2,0-2,0-1,-66-19,60 12,-1 1,-95-6,-104 12,200 3,1-3,-87-19,39 5,30 7,-131-4,-1292 17,1468 0,1 1,0 0,0 2,0 1,0 0,-28 12,-109 59,155-76,-63 38,2 2,-97 81,155-118,0 1,1 1,0-1,0 1,0 0,0 0,1 0,0 0,0 0,0 1,1-1,0 1,0 0,0 0,1 0,0 0,0 0,0 0,1 0,0 0,1 12,0-10,1 1,1-1,-1 0,1 1,0-1,1-1,0 1,1-1,-1 1,1-1,0 0,1-1,0 1,12 9,-1-3,1 0,0-2,1 0,0-1,0-1,1-1,0 0,1-2,38 8,10-5,118 2,-88-7,573 13,-527-13,170 28,-237-18,128 43,-122-31,91 15,-49-24,133 1,127-16,-227-4,-37-3,0-6,-1-6,233-61,-274 56,1 5,1 2,0 5,113-1,1464 14,-971-4,-155-42,-338 20,115 8,-91 7,872-9,-708 19,82-18,396 3,-542 15,1530-2,-1824-1,-1-1,1-1,-1-1,30-10,95-37,-104 35,217-78,-234 84,0-2,-1-1,0-1,-2-2,1 0,30-27,-50 38,-1 0,0 0,0 0,0-1,-1 1,0-1,0 0,0-1,-1 1,0-1,0 1,-1-1,3-9,-4 11,-1-1,1 1,-1-1,0 1,-1-1,1 1,-1-1,0 1,0-1,-1 1,0 0,0 0,0 0,0 0,-1 0,0 0,-6-7,-1-1,-2 0,1 1,-2 1,1 0,-22-14,-76-40,54 34,22 12,-2 2,0 1,0 2,-2 1,1 3,-50-9,10 9,0 3,-92 4,132 3,-8-1,-1 2,0 2,1 2,-78 19,82-11,-1-2,0-2,-1-2,-53 2,-16-2,-219 42,273-39,-115 5,-62-17,82 0,-1043 2,1141-3,-1-3,-99-23,-54-7,-35 33,32 1,112-11,64 8,-43-3,-329 8,191 1,195 0,-1 1,-28 7,-24 2,-273 34,128-13,-60 23,68-10,154-38,-1-3,-68-3,61-2,-86 9,-9 6,-222-10,200-6,-354 2,515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11:44.143"/>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3:41.433"/>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1 105,'275'-2,"304"5,-505 4,1 3,143 40,14 3,66-17,59 10,-276-29,-15-2,124 12,536 52,-246-27,-32-1,-4 30,-81 10,-88-19,-148-37,156 65,-105-33,234 51,6-34,-20-21,2-37,-109-33,-211 1,127-28,436-136,30-14,-594 169,-49 11,-1-2,0-1,29-11,-20 3,55-14,-66 21,0-2,0 0,28-17,1 0,75-29,129-62,114-100,-159 85,-148 93,73-41,-114 68,-1 2,2 0,43-11,-42 17</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3:45.160"/>
    </inkml:context>
    <inkml:brush xml:id="br0">
      <inkml:brushProperty name="width" value="0.05" units="cm"/>
      <inkml:brushProperty name="height" value="0.05" units="cm"/>
      <inkml:brushProperty name="color" value="#AB008B"/>
      <inkml:brushProperty name="ignorePressure" value="1"/>
    </inkml:brush>
  </inkml:definitions>
  <inkml:trace contextRef="#ctx0" brushRef="#br0">631 0,'-26'2,"-1"0,1 2,0 1,1 1,-1 2,1 0,1 2,-36 18,55-26,-25 12,-42 28,62-36,0 1,1 1,1 0,-1 0,1 1,1 0,-1 0,-5 11,-51 107,55-108,2 0,1-1,1 1,-6 35,8-33,-2 0,0-1,-9 25,5-26,1 1,1 0,1 0,1 1,0 0,2 0,0 0,1 25,2-36,0 25,6 44,-4-67,1 1,0-1,1 0,0 0,1 0,0-1,7 12,0-2,2-2,0 0,1 0,1-1,0-1,2-1,0 0,0-1,25 14,-29-22,0-2,0 1,0-2,1 0,-1 0,30 2,36 9,-49-7,1-2,0-1,0-1,0-2,0-1,0-1,1-2,-1-2,0-1,-1-1,45-14,-51 10,36-18,15-6,197-69,4-17,-261 112,-1 0,28-19,12-7,-37 25,-1 0,-1-1,0-1,0-1,25-25,-34 31,-1-1,0 0,-1-1,0 1,0-1,0 0,-1 0,0-1,-1 1,0-1,0 0,-1 0,0 0,1-11,-2 6,0 0,-1 1,-1-1,0 0,0 1,-1-1,-1 1,-1 0,0-1,0 1,-1 1,-1-1,0 1,-15-22,-5 0,-2 1,-1 2,-1 1,-2 1,-35-25,42 37,-55-26,11 7,33 17,-1 2,-53-17,43 17,32 12,1 1,-1 0,0 2,-1-1,-17 1,-81 4,39 1,-292-3,352 1,1 1,0 0,0 1,0 1,-27 10,-29 7,49-17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49:15.961"/>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1 291,'11'1,"0"1,0 0,1 1,-1 0,-1 1,1 0,0 1,-1 0,13 8,13 6,70 28,51 25,123 48,-113-53,-69-26,2-4,189 44,-232-70,1-3,0-2,1-3,-1-2,1-3,106-17,-92 3,0-4,-2-3,102-46,195-121,-190 93,-37 17,-86 47,1 2,1 2,108-37,334-52,-358 95,228-6,-336 28</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7T19:35:14.746"/>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27,'1180'0,"-1166"-1,0 0,0-1,23-7,17-2,-34 8</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1T15:55:33.589"/>
    </inkml:context>
    <inkml:brush xml:id="br0">
      <inkml:brushProperty name="width" value="0.05" units="cm"/>
      <inkml:brushProperty name="height" value="0.05" units="cm"/>
      <inkml:brushProperty name="color" value="#FF0066"/>
    </inkml:brush>
  </inkml:definitions>
  <inkml:trace contextRef="#ctx0" brushRef="#br0">1 219 24575,'51'0'27,"728"-14"-2844,-42-36 2236,600-20 862,-535 98 1854,-326 41-1180,-370-52-955,1-4 0,0-6 0,115-6 0,-211-1 0,154 2 0,-137 1 0,0 0 0,0 2 0,49 15 0,-69-17 0,1 0 0,-1-1 0,1 0 0,0-1 0,-1 1 0,1-2 0,0 1 0,0-1 0,0 0 0,0-1 0,-1 0 0,1-1 0,0 0 0,-1 0 0,1-1 0,12-5 0,-19 7 0,-1 1 0,0 0 0,0-1 0,0 0 0,0 1 0,0-1 0,0 0 0,0 1 0,0-1 0,0 0 0,0 0 0,0 0 0,0 0 0,0 0 0,-1 0 0,1 0 0,0 0 0,-1 0 0,1 0 0,-1 0 0,1-1 0,-1 1 0,1-2 0,-1 1 0,-1 1 0,1-1 0,-1 1 0,1 0 0,-1-1 0,1 1 0,-1 0 0,0-1 0,1 1 0,-1 0 0,0 0 0,0 0 0,0 0 0,0 0 0,0 0 0,0 0 0,-2-1 0,-4-3 0,-1 0 0,0 0 0,0 1 0,-1 0 0,-9-3 0,-36-8 0,-92-14 0,10 4 0,128 23 0,-1-1 0,1 0 0,0-1 0,0 1 0,0-1 0,1-1 0,-15-10 0,4-1 0,-26-27 0,43 41 0,-1-1 0,4 4 0,12 7 0,29 22 0,-33-23 0,37 21 0,59 29 0,13 6 0,-28-22 0,-74-31 0,-13-8 0,-1-1 0,0 1 0,1 0 0,-1 0 0,0 0 0,0 1 0,0-1 0,2 4 0,-4-5 0,0 1 0,-1-1 0,0 0 0,1 0 0,-1 0 0,0 0 0,1 1 0,-1-1 0,0 0 0,0 0 0,0 1 0,0-1 0,0 0 0,0 0 0,-1 1 0,1-1 0,0 0 0,-1 0 0,1 0 0,-1 0 0,1 1 0,-1-1 0,1 0 0,-1 0 0,0 0 0,1 0 0,-1 0 0,0 0 0,0-1 0,-1 2 0,-15 15 0,0-1 0,0 0 0,-2-2 0,0 0 0,0-1 0,-31 15 0,-45 31 0,76-45-67,13-9-119,0 0 1,0 0 0,-1-1-1,1 0 1,-1-1-1,-9 5 1,-3-3-6641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23.091"/>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1340 0,'-1076'0,"1066"1,0-1,0 2,0-1,0 1,1 1,-1 0,0 0,1 1,0 0,0 0,0 1,0 1,1-1,0 1,0 1,1-1,-1 2,1-1,-9 13,7-6,0 0,0 0,2 1,-1 0,2 0,0 0,1 1,1 0,0 0,1 0,-1 21,4-33,-2 22,1 0,1 0,6 45,-5-63,1-1,0 1,0-1,1 0,0 0,0 0,1 0,-1 0,2-1,-1 0,1 0,-1 0,2 0,-1-1,1 0,0 0,9 6,9 3,1-1,1-1,0-1,0-1,52 11,-24-11,1-2,59 1,403-7,-251-4,162-25,-46 0,-134 27,201-9,553-9,-660 20,-1-4,372 5,-320 23,73 2,1770-30,-1883 15,19 1,929-15,-1279 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27.917"/>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2094 761,'707'0,"-680"-1,-1-2,31-6,-29 3,45-2,482 7,-265 3,1698-2,-1702 16,-174-8,298 21,-255-20,246 8,-307-17,80 0,215-26,-356 21,469-44,567 48,-506 3,-488-1,84-3,-155 2,0-1,0 1,0-1,0 0,-1-1,1 1,0-1,0 1,-1-1,1 0,-1 0,0-1,1 1,-1-1,0 0,4-4,-3 1,0 0,0-1,0 1,-1-1,0 1,0-1,-1 0,3-12,-1-3,-2 0,0 0,-1 0,-1 0,-4-27,2 38,0 0,-1-1,0 1,0 0,-2 1,1-1,-1 1,-1-1,0 2,0-1,-1 1,0 0,-1 0,0 1,0 0,-1 0,0 1,-19-12,-19-14,39 26,-1 1,0-1,0 1,0 1,-1 0,0 0,0 1,0 0,0 1,-1 0,1 0,-20-1,-351 4,161 2,-99-15,-5-1,-642 15,772-13,30-1,-432 13,-21-1,422-12,-67 0,-1337 14,1478-7,-168-29,29 2,-348 1,-697 32,1217 3,-110 17,-85 29,155-25,38-7,9 0,0-4,-126 3,-242-18,427 2</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35.242"/>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0 27,'1957'0,"-1874"5,1 3,86 19,-80-10,136 6,547-21,-376-4,1123 2,-1293-14,-19 1,-52 14,84-2,-32-26,-63 6,-122 18,382-26,410 30,-806 0,1-1,-1 1,1 1,-1-1,10 5,-2-1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45.174"/>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189 4,'-1'3,"1"0,-1 0,1 0,-1 0,0 0,0 0,-1 0,1 0,0-1,-1 1,0 0,0-1,-3 5,-36 33,9-10,21-17,-3 4,0 0,-13 22,23-32,0 1,0-1,1 1,0 0,1 0,0 0,0 0,1 0,-1 10,1-5,0 6,0-1,1 1,4 28,-3-42,0-1,0 1,0-1,1 1,0-1,-1 1,2-1,-1 0,0 0,1 0,0 0,0 0,0 0,0-1,1 0,-1 0,1 0,7 5,14 6,2-2,0 0,0-2,1 0,52 9,-27-11,-1-3,73-1,1787-6,-1895 1,0-1,1 0,-1-1,0-1,-1-1,1-1,-1 0,0-1,0 0,-1-2,0 1,0-2,17-14,-24 16,0-1,0 0,0 0,-1 0,-1-1,0 0,0 0,-1-1,7-17,-7 13,0 0,-1 0,0 0,-2-1,0 1,0-29,-2 37,-1 0,-1 0,1 1,-1-1,0 0,-1 1,0 0,0-1,0 1,0 0,-1 1,0-1,-1 1,1 0,-1 0,0 0,0 0,0 1,-1 0,0 0,-8-5,-12-4,0 1,0 1,-51-14,21 11,-1 2,0 3,-77-3,-177 12,145 3,-1172-3,1311 1,0 2,1 1,0 2,-37 11,26-7,13-3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47.029"/>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2127 6924,'-8'-1,"1"0,-1-1,1 0,0 0,0-1,-1 0,2 0,-13-7,6 3,-305-191,207 124,-37-23,-450-313,523 351,3-3,3-4,3-3,3-2,3-3,4-2,3-3,3-3,4-1,3-2,5-2,3-2,4-1,4-1,4-1,4-1,-12-160,27 149,3 0,5 0,29-166,155-485,61 15,5 99,-164 448,141-223,19 37,31 27,-213 283,4 4,82-60,54-13,-178 119,5 0,-1 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10T19:11:44.143"/>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0:50.418"/>
    </inkml:context>
    <inkml:brush xml:id="br0">
      <inkml:brushProperty name="width" value="0.025" units="cm"/>
      <inkml:brushProperty name="height" value="0.025" units="cm"/>
      <inkml:brushProperty name="color" value="#66CC00"/>
      <inkml:brushProperty name="ignorePressure" value="1"/>
    </inkml:brush>
  </inkml:definitions>
  <inkml:trace contextRef="#ctx0" brushRef="#br0">1 1235,'132'-230,"-87"165,2 2,109-110,135-91,-128 120,33-20,-174 146,-5 2,0 0,20-28,-30 36,3-7,-2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1:04.205"/>
    </inkml:context>
    <inkml:brush xml:id="br0">
      <inkml:brushProperty name="width" value="0.025" units="cm"/>
      <inkml:brushProperty name="height" value="0.025" units="cm"/>
      <inkml:brushProperty name="color" value="#FF0066"/>
      <inkml:brushProperty name="ignorePressure" value="1"/>
    </inkml:brush>
  </inkml:definitions>
  <inkml:trace contextRef="#ctx0" brushRef="#br0">2832 2,'-213'-1,"-233"3,273 11,-35 1,-52-1,-35 0,-437-14,712 2,1 1,-1 1,1 0,0 2,0 0,-21 9,6 0,2 1,-46 28,60-31,-1 1,2 0,0 1,-22 24,31-29,1 0,0 0,0 1,1 0,1 1,-1-1,2 1,-1 0,-4 23,0 1,2-8,1-1,-2 28,8-48,-1 1,1-1,0 0,0 0,1 1,0-1,0 0,1 0,-1 0,1 0,1 0,-1 0,1-1,4 8,5 0,0 1,0-2,2 0,-1 0,1-1,1-1,17 9,-1-2,1-1,54 18,-51-24,-1-2,1-1,1-1,41 0,145-7,-122-2,269 3,123-3,-384-6,156-33,17-3,78 33,-56 5,614-10,-666 18,421 26,-1 30,11 0,-373-34,409 23,-521-36,252 7,-314-17,619-2,-149-49,-148 7,102 7,-396 26,128-3,-261 14</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1:07.363"/>
    </inkml:context>
    <inkml:brush xml:id="br0">
      <inkml:brushProperty name="width" value="0.025" units="cm"/>
      <inkml:brushProperty name="height" value="0.025" units="cm"/>
      <inkml:brushProperty name="color" value="#FF0066"/>
      <inkml:brushProperty name="ignorePressure" value="1"/>
    </inkml:brush>
  </inkml:definitions>
  <inkml:trace contextRef="#ctx0" brushRef="#br0">4397 788,'1654'0,"-1618"-2,53-9,18-2,-74 11,0-2,0-2,-1-1,57-20,118-61,-135 55,-30 11,65-44,-48 27,-52 34,0 1,0-1,-1-1,0 1,0-1,-1 0,1-1,-1 1,-1-1,8-13,-11 17,1 0,-1-1,0 1,0 0,0-1,0 1,-1-1,1 1,-1-1,0 1,0-1,0 1,0 0,-1-1,0 1,1-1,-1 1,0 0,-1-1,1 1,-1 0,1 0,-1 0,0 0,0 0,0 0,0 1,-3-3,-9-7,1 1,-2 1,1 0,-1 1,-1 0,-32-12,-105-27,152 48,-69-18,-1 4,-90-6,-150 12,106 8,-95 3,143 11,53-3,-163 26,-64 5,-226-42,227-27,-85-1,-1484 30,1847-5,1-3,0-1,-99-30,97 22,-1 2,-1 3,-64-4,83 11,0-2,-51-13,51 9,1 2,-52-3,-345 8,211 4,198-2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1:08.999"/>
    </inkml:context>
    <inkml:brush xml:id="br0">
      <inkml:brushProperty name="width" value="0.025" units="cm"/>
      <inkml:brushProperty name="height" value="0.025" units="cm"/>
      <inkml:brushProperty name="color" value="#FF0066"/>
      <inkml:brushProperty name="ignorePressure" value="1"/>
    </inkml:brush>
  </inkml:definitions>
  <inkml:trace contextRef="#ctx0" brushRef="#br0">3768 2,'-73'0,"-309"7,290 0,0 3,-102 26,141-22,-1-3,0-2,-107 4,-528-15,590-2,-130-24,82 8,-7-2,55 7,-122-2,-727 18,922-1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9T14:31:12.357"/>
    </inkml:context>
    <inkml:brush xml:id="br0">
      <inkml:brushProperty name="width" value="0.025" units="cm"/>
      <inkml:brushProperty name="height" value="0.025" units="cm"/>
      <inkml:brushProperty name="color" value="#FF0066"/>
      <inkml:brushProperty name="ignorePressure" value="1"/>
    </inkml:brush>
  </inkml:definitions>
  <inkml:trace contextRef="#ctx0" brushRef="#br0">782 1,'1'8,"1"0,0 0,0 0,1 0,0-1,0 1,1-1,0 0,0 0,9 11,4 9,139 211,13 25,-122-173,37 99,21 101,-63-173,6 27,-6 1,-6 1,-7 3,-6 0,-6 1,-5 208,-22-227,-51 246,34-235,-209 791,-83-30,313-890,-187 462,47-139,28-74,96-208,-3-2,-48 79,55-105,-1-1,-1-1,-1 0,-1-1,-1-2,-36 27,51-42,0 0,-1 0,0-1,0 0,-1-1,1 0,-1 0,0-1,0 0,0-1,0 0,0-1,-1 0,-14 0,-26-2,28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14:49.119"/>
    </inkml:context>
    <inkml:brush xml:id="br0">
      <inkml:brushProperty name="width" value="0.05" units="cm"/>
      <inkml:brushProperty name="height" value="0.05" units="cm"/>
      <inkml:brushProperty name="color" value="#AB008B"/>
      <inkml:brushProperty name="ignorePressure" value="1"/>
    </inkml:brush>
  </inkml:definitions>
  <inkml:trace contextRef="#ctx0" brushRef="#br0">7442 107,'-7'0,"0"1,-1 0,1 1,-9 2,-17 4,22-7,-138 17,-166 0,-285-19,573 3,0 1,1 1,0 2,0 0,-44 19,-1-2,53-18,-1-2,0 0,-25 0,28-2,0 0,0 1,1 0,-1 1,-25 9,23-5,0-1,0-1,-1-1,0-1,-29 2,-98-6,60-1,-1170 2,1229 1,1 2,-30 6,28-3,-45 2,-493-7,273-3,-1624 2,1891-1,0-2,-31-6,29 3,-44-2,8 7,23 2,-1-3,1-1,-51-11,41 3,-1 3,-56-2,-104 7,155 3,49 0,0 1,0 0,-1 0,1 1,0 0,0 0,1 1,-1 0,0 0,1 1,0 0,-9 7,6-4,0 2,1-1,0 1,0 0,1 1,0 0,-8 16,12-19,0 1,1 0,0 0,1 1,-1-1,2 0,-1 1,0 15,4 76,1-46,-2-17,2 0,9 46,-9-65,1-1,0 1,1-1,1 0,1-1,0 1,2-1,-1-1,21 28,-19-30,6 9,1 0,1-2,1 1,0-2,1-1,28 19,2-6,1-1,1-3,108 38,-99-42,-46-16,0-1,0-1,0-1,1 0,30 4,315-7,-171-3,2386 2,-2364 15,-105-4,3 0,101 5,621-17,-787-1,52-9,22-2,117 13,30-1,-79-25,-133 16,105-6,-92 11,0-3,83-19,-31 4,271-48,-349 63,-1-1,0-2,-1-2,74-34,-86 33,0-2,-1-1,0 0,-2-2,0-1,-1-1,26-31,-32 31,0-1,-1 0,23-46,-33 53,0 1,-1-1,0 0,-1 0,-1 0,-1-1,0 1,-1-21,-1 28,1-48,-10-70,7 109,-1 0,-1 1,0 0,-2 0,1 0,-2 0,0 1,-16-25,12 23,8 12,-1-1,0 1,0-1,0 1,0 0,-1 0,0 1,-8-7,-61-41,58 39,1 1,-1 1,-1 0,0 1,-1 1,-33-12,1 6,0 2,0 3,-1 2,-84-3,31 12,82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6:11:18.915"/>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0,'1413'0,"-1031"14,31-1,-339-14,-52 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06:34.803"/>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0,'1413'0,"-1031"14,31-1,-339-14,-52 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06:51.821"/>
    </inkml:context>
    <inkml:brush xml:id="br0">
      <inkml:brushProperty name="width" value="0.025" units="cm"/>
      <inkml:brushProperty name="height" value="0.025" units="cm"/>
      <inkml:brushProperty name="color" value="#008C3A"/>
      <inkml:brushProperty name="ignorePressure" value="1"/>
    </inkml:brush>
  </inkml:definitions>
  <inkml:trace contextRef="#ctx0" brushRef="#br0">0 0,'3'1,"0"0,0 0,0 0,0 0,0 0,0 0,-1 1,1-1,-1 0,1 1,-1-1,0 1,3 2,2 1,60 43,64 59,-83-64,3-2,105 64,-132-92,2 0,0-2,56 19,96 22,-140-42,276 83,-248-73,88 33,-130-44,-1-1,0 2,-1-1,-1 0,0 2,32 22,-22-12,-20-14,-1 0,-1 1,0-1,0 1,7 10,-1 0,-7-11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8:45:43.423"/>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1 236,'54'3,"103"19,-10-1,364-12,-304-12,915 3,-1031-4,105-18,-109 9,120-1,-158 12,-1-3,0-2,93-25,-108 23,-13 3,0 1,0 1,0 0,24 0,3 6,-33-1,0 0,0-1,0-1,-1 0,22-5,-34 6,-1 0,1 0,-1 0,0 0,1 0,-1 0,1 0,-1 0,1 0,-1-1,1 1,-1 0,1 0,-1-1,0 1,1 0,-1-1,0 1,1 0,-1-1,0 1,1 0,-1-1,0 1,0-1,1 1,-1-1,0 1,0 0,0-1,0 1,0-1,-11-11,-27-4,37 15,-208-70,179 61,0 1,0 2,0 1,-1 1,-37-1,26 5,52 4,1 0,0 1,18 9,35 13,-41-18,-1 1,-1 1,1 1,-2 1,28 20,-42-28,1-1,-1 0,1 0,-1-1,1 1,0-2,0 1,0-1,0 0,13 0,-11 0,0 0,1 0,-1 1,15 4,-23-6,0 0,0 1,0-1,0 0,0 1,0-1,0 0,-1 1,1-1,0 1,0 0,-1-1,1 1,0 0,-1-1,1 1,0 0,-1 0,1-1,-1 1,1 0,-1 0,0 0,1 0,-1 0,0 0,0 0,1 1,-2-1,1 1,-1 0,1 0,-1-1,1 1,-1 0,0-1,0 1,0-1,0 1,0-1,0 1,-3 1,-6 6,-1 0,0-1,-13 8,19-13,-77 55,-15 10,86-60,0 1,1 0,0 1,1-1,0 2,1-1,0 2,0-1,-7 16,16-25,5-6,7-8,55-73,-35 46,36-58,-58 83,0 1,1 0,0 0,1 1,0 1,16-10,-11 7,-5 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3-07T16:13:12.222"/>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0 553,'2'-1,"0"1,1-1,-1 0,0 0,0 0,0-1,-1 1,1 0,0-1,0 1,2-4,7-5,239-160,-157 108,-43 29,1 2,1 2,1 3,91-31,-64 36,2 3,0 4,84-3,31-5,141-3,2 26,-131 1,-84 1,-1 5,182 37,-223-33,-62-10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01T16:36:30.429"/>
    </inkml:context>
    <inkml:brush xml:id="br0">
      <inkml:brushProperty name="width" value="0.05" units="cm"/>
      <inkml:brushProperty name="height" value="0.05" units="cm"/>
      <inkml:brushProperty name="color" value="#004F8B"/>
    </inkml:brush>
  </inkml:definitions>
  <inkml:trace contextRef="#ctx0" brushRef="#br0">1340 1 24575,'-2'7'0,"0"0"0,0 0 0,0-1 0,-1 1 0,0 0 0,-1-1 0,1 1 0,-7 6 0,-200 284 0,124-179 0,74-104 0,-1 1 0,-1-2 0,0 1 0,-24 16 0,18-14 0,-30 29 0,27-24 0,-1 0 0,-1-2 0,-1-1 0,-38 21 0,28-18 0,-56 44 0,74-50 0,5-5 0,1 0 0,0 1 0,0 1 0,1 0 0,1 0 0,-18 27 0,4 1 0,-42 51 0,-8 15 0,41-49 0,3 2 0,3 0 0,-28 87 0,-36 196 0,58-151 0,25-133 0,4 0 0,4 111 0,3-61 0,-3 336 0,0-434-227,1-1-1,-1 0 1,2 0-1,0 0 1,4 12-1,-1-4-6598</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01T16:36:33.281"/>
    </inkml:context>
    <inkml:brush xml:id="br0">
      <inkml:brushProperty name="width" value="0.05" units="cm"/>
      <inkml:brushProperty name="height" value="0.05" units="cm"/>
      <inkml:brushProperty name="color" value="#004F8B"/>
    </inkml:brush>
  </inkml:definitions>
  <inkml:trace contextRef="#ctx0" brushRef="#br0">1 80 24575,'21'-2'0,"0"0"0,1-2 0,21-6 0,-9 3 0,56-13 0,1 5 0,107-4 0,119 19 0,-143 1 0,-166-2 0,0 2 0,-1-1 0,1 1 0,0 0 0,-1 1 0,1 0 0,-1 0 0,1 0 0,7 5 0,-10-4 0,0 0 0,-1 0 0,1 0 0,-1 1 0,0 0 0,0 0 0,0 0 0,0 0 0,-1 1 0,0-1 0,0 1 0,0 0 0,3 7 0,6 12 0,-8-17 0,-1-1 0,1 1 0,-1 0 0,0 0 0,-1 1 0,1-1 0,-2 1 0,1-1 0,-1 1 0,0 0 0,0 11 0,-5-30 0,3-15 0,2 21 0,1 1 0,1-1 0,-1 1 0,0 0 0,1 0 0,0 0 0,0 0 0,0 0 0,0 1 0,1-1 0,0 1 0,-1 0 0,1 0 0,0 0 0,0 1 0,1-1 0,-1 1 0,0 0 0,1 0 0,0 1 0,-1-1 0,9-1 0,10-2 0,1 1 0,0 1 0,27-1 0,205 4 0,-116 2 0,-94 0 0,54 9 0,31 2 0,-111-12 0,-1 0 0,1 2 0,-1 0 0,0 1 0,0 1 0,23 9 0,-28-9 0,-1 0 0,1-2 0,1 1 0,-1-2 0,0 0 0,0-1 0,30 0 0,-35-2 0,1-1 0,-1 1 0,1-1 0,-1-1 0,0 0 0,0 0 0,0-1 0,0 0 0,-1-1 0,0 1 0,1-2 0,12-10 0,-15 10-91,0 1 0,0 0 0,0 0 0,1 1 0,-1-1 0,1 2 0,0-1 0,1 1 0,-1 0 0,1 0 0,-1 1 0,1 0 0,0 0 0,14-1 0,0 2-6735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22:26:53.931"/>
    </inkml:context>
    <inkml:brush xml:id="br0">
      <inkml:brushProperty name="width" value="0.035" units="cm"/>
      <inkml:brushProperty name="height" value="0.035" units="cm"/>
      <inkml:brushProperty name="color" value="#FFC114"/>
    </inkml:brush>
  </inkml:definitions>
  <inkml:trace contextRef="#ctx0" brushRef="#br0">1581 0 24575,'-6'11'0,"-1"-1"0,0 1 0,-1-2 0,1 1 0,-19 15 0,-53 39 0,43-35 0,-8 5 0,-1-1 0,-1-3 0,-2-2 0,-97 43 0,-28 4 0,-25 11 0,176-80 0,0 0 0,-1-1 0,1-1 0,-1-1 0,0-2 0,-29 0 0,30-2 0,-1 2 0,0 1 0,0 0 0,0 2 0,-42 12 0,41-7 0,-111 47 0,117-47 0,1 1 0,0 1 0,0 0 0,1 1 0,-18 17 0,29-24-227,0 0-1,-1-1 1,0 0-1,0 0 1,-7 3-1,-7 2-6598</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8:23:30.195"/>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19:50.528"/>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19:51.570"/>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2T19:48:34.321"/>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0 473,'0'4,"1"-1,-1 0,3 1,-2-1,-1 1,1-2,2 1,-2 0,1 1,1-1,-1 0,0-1,1 1,4 3,50 33,-44-29,45 26,1-4,107 47,145 39,-199-79,42 16,291 70,-342-104,2-5,0-2,212 5,-268-19,249-6,-245 4,0-4,-1-2,85-19,737-276,-392 123,657-162,-866 270,243-56,-434 112,2 3,0 2,1 4,111 2,-157 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31T18:36:21.538"/>
    </inkml:context>
    <inkml:brush xml:id="br0">
      <inkml:brushProperty name="width" value="0.035" units="cm"/>
      <inkml:brushProperty name="height" value="0.035" units="cm"/>
      <inkml:brushProperty name="color" value="#5B2D90"/>
    </inkml:brush>
  </inkml:definitions>
  <inkml:trace contextRef="#ctx0" brushRef="#br0">1 0 24575,'1894'0'0,"-1503"17"0,-184-5 0,517 36 0,-208-15 0,-351-23 0,214 7 0,-122-19 0,217 4 0,-397 4 0,-1 4 0,119 30 0,-92-16 0,210 15 0,-208-30 0,126 27 0,-228-35 0,562 144 0,-477-122 0,0-4 0,177 13 0,-115-16 0,89-1 0,-41-4 0,-143-6 0,0 3 0,0 2 0,0 3 0,96 35 0,-132-40 0,1-2 0,0 0 0,0-1 0,42 4 0,83-6 0,-135-3 0,52 0 0,117 15 0,-121-8-682,65-2-1,-96-5-6143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05T18:23:30.195"/>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8T20:23:43.672"/>
    </inkml:context>
    <inkml:brush xml:id="br0">
      <inkml:brushProperty name="width" value="0.025" units="cm"/>
      <inkml:brushProperty name="height" value="0.025" units="cm"/>
      <inkml:brushProperty name="color" value="#5B2D90"/>
      <inkml:brushProperty name="ignorePressure" value="1"/>
    </inkml:brush>
  </inkml:definitions>
  <inkml:trace contextRef="#ctx0" brushRef="#br0">0 42,'12'-1,"0"0,-1-1,14-3,6-2,54-5,149-2,-106 15,156 22,287 61,-130 15,-101-17,-56-44,92-32,-229-8,15 3,152-2,121-38,-357 27,85-24,-124 25,-10 3,40-14,-36 8,45-13,-72 26,0-2,-1 1,1 0,1 0,-2-2,0 1,1 0,-1-1,0 0,0 0,-1 0,8-9,-5 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A0144C-2087-4008-B881-D18C2D6670EE}"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F0AE4A-DD06-40CB-854D-5A2320B79091}" type="slidenum">
              <a:rPr lang="en-US" smtClean="0"/>
              <a:t>‹#›</a:t>
            </a:fld>
            <a:endParaRPr lang="en-US"/>
          </a:p>
        </p:txBody>
      </p:sp>
    </p:spTree>
    <p:extLst>
      <p:ext uri="{BB962C8B-B14F-4D97-AF65-F5344CB8AC3E}">
        <p14:creationId xmlns:p14="http://schemas.microsoft.com/office/powerpoint/2010/main" val="333472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a:t>
            </a:fld>
            <a:endParaRPr lang="en-US"/>
          </a:p>
        </p:txBody>
      </p:sp>
    </p:spTree>
    <p:extLst>
      <p:ext uri="{BB962C8B-B14F-4D97-AF65-F5344CB8AC3E}">
        <p14:creationId xmlns:p14="http://schemas.microsoft.com/office/powerpoint/2010/main" val="3211419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34</a:t>
            </a:fld>
            <a:endParaRPr lang="en-US"/>
          </a:p>
        </p:txBody>
      </p:sp>
    </p:spTree>
    <p:extLst>
      <p:ext uri="{BB962C8B-B14F-4D97-AF65-F5344CB8AC3E}">
        <p14:creationId xmlns:p14="http://schemas.microsoft.com/office/powerpoint/2010/main" val="2100387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36</a:t>
            </a:fld>
            <a:endParaRPr lang="en-US"/>
          </a:p>
        </p:txBody>
      </p:sp>
    </p:spTree>
    <p:extLst>
      <p:ext uri="{BB962C8B-B14F-4D97-AF65-F5344CB8AC3E}">
        <p14:creationId xmlns:p14="http://schemas.microsoft.com/office/powerpoint/2010/main" val="2497259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37</a:t>
            </a:fld>
            <a:endParaRPr lang="en-US"/>
          </a:p>
        </p:txBody>
      </p:sp>
    </p:spTree>
    <p:extLst>
      <p:ext uri="{BB962C8B-B14F-4D97-AF65-F5344CB8AC3E}">
        <p14:creationId xmlns:p14="http://schemas.microsoft.com/office/powerpoint/2010/main" val="2473384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38</a:t>
            </a:fld>
            <a:endParaRPr lang="en-US"/>
          </a:p>
        </p:txBody>
      </p:sp>
    </p:spTree>
    <p:extLst>
      <p:ext uri="{BB962C8B-B14F-4D97-AF65-F5344CB8AC3E}">
        <p14:creationId xmlns:p14="http://schemas.microsoft.com/office/powerpoint/2010/main" val="3255145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39</a:t>
            </a:fld>
            <a:endParaRPr lang="en-US"/>
          </a:p>
        </p:txBody>
      </p:sp>
    </p:spTree>
    <p:extLst>
      <p:ext uri="{BB962C8B-B14F-4D97-AF65-F5344CB8AC3E}">
        <p14:creationId xmlns:p14="http://schemas.microsoft.com/office/powerpoint/2010/main" val="1062314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40</a:t>
            </a:fld>
            <a:endParaRPr lang="en-US"/>
          </a:p>
        </p:txBody>
      </p:sp>
    </p:spTree>
    <p:extLst>
      <p:ext uri="{BB962C8B-B14F-4D97-AF65-F5344CB8AC3E}">
        <p14:creationId xmlns:p14="http://schemas.microsoft.com/office/powerpoint/2010/main" val="1928434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41</a:t>
            </a:fld>
            <a:endParaRPr lang="en-US"/>
          </a:p>
        </p:txBody>
      </p:sp>
    </p:spTree>
    <p:extLst>
      <p:ext uri="{BB962C8B-B14F-4D97-AF65-F5344CB8AC3E}">
        <p14:creationId xmlns:p14="http://schemas.microsoft.com/office/powerpoint/2010/main" val="3987919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42</a:t>
            </a:fld>
            <a:endParaRPr lang="en-US"/>
          </a:p>
        </p:txBody>
      </p:sp>
    </p:spTree>
    <p:extLst>
      <p:ext uri="{BB962C8B-B14F-4D97-AF65-F5344CB8AC3E}">
        <p14:creationId xmlns:p14="http://schemas.microsoft.com/office/powerpoint/2010/main" val="132311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43</a:t>
            </a:fld>
            <a:endParaRPr lang="en-US"/>
          </a:p>
        </p:txBody>
      </p:sp>
    </p:spTree>
    <p:extLst>
      <p:ext uri="{BB962C8B-B14F-4D97-AF65-F5344CB8AC3E}">
        <p14:creationId xmlns:p14="http://schemas.microsoft.com/office/powerpoint/2010/main" val="4239771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44</a:t>
            </a:fld>
            <a:endParaRPr lang="en-US"/>
          </a:p>
        </p:txBody>
      </p:sp>
    </p:spTree>
    <p:extLst>
      <p:ext uri="{BB962C8B-B14F-4D97-AF65-F5344CB8AC3E}">
        <p14:creationId xmlns:p14="http://schemas.microsoft.com/office/powerpoint/2010/main" val="3750464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26</a:t>
            </a:fld>
            <a:endParaRPr lang="en-US"/>
          </a:p>
        </p:txBody>
      </p:sp>
    </p:spTree>
    <p:extLst>
      <p:ext uri="{BB962C8B-B14F-4D97-AF65-F5344CB8AC3E}">
        <p14:creationId xmlns:p14="http://schemas.microsoft.com/office/powerpoint/2010/main" val="1712000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45</a:t>
            </a:fld>
            <a:endParaRPr lang="en-US"/>
          </a:p>
        </p:txBody>
      </p:sp>
    </p:spTree>
    <p:extLst>
      <p:ext uri="{BB962C8B-B14F-4D97-AF65-F5344CB8AC3E}">
        <p14:creationId xmlns:p14="http://schemas.microsoft.com/office/powerpoint/2010/main" val="3473471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46</a:t>
            </a:fld>
            <a:endParaRPr lang="en-US"/>
          </a:p>
        </p:txBody>
      </p:sp>
    </p:spTree>
    <p:extLst>
      <p:ext uri="{BB962C8B-B14F-4D97-AF65-F5344CB8AC3E}">
        <p14:creationId xmlns:p14="http://schemas.microsoft.com/office/powerpoint/2010/main" val="1975171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47</a:t>
            </a:fld>
            <a:endParaRPr lang="en-US"/>
          </a:p>
        </p:txBody>
      </p:sp>
    </p:spTree>
    <p:extLst>
      <p:ext uri="{BB962C8B-B14F-4D97-AF65-F5344CB8AC3E}">
        <p14:creationId xmlns:p14="http://schemas.microsoft.com/office/powerpoint/2010/main" val="759951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48</a:t>
            </a:fld>
            <a:endParaRPr lang="en-US"/>
          </a:p>
        </p:txBody>
      </p:sp>
    </p:spTree>
    <p:extLst>
      <p:ext uri="{BB962C8B-B14F-4D97-AF65-F5344CB8AC3E}">
        <p14:creationId xmlns:p14="http://schemas.microsoft.com/office/powerpoint/2010/main" val="1607181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54469-DA3D-D23D-2346-39D63062F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504AF8-FC84-86EC-BF96-4517D4791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748E6-C610-73FC-875C-38FFB26BEA4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CE767DF-5F42-70B0-7369-309EA3864E83}"/>
              </a:ext>
            </a:extLst>
          </p:cNvPr>
          <p:cNvSpPr>
            <a:spLocks noGrp="1"/>
          </p:cNvSpPr>
          <p:nvPr>
            <p:ph type="sldNum" sz="quarter" idx="5"/>
          </p:nvPr>
        </p:nvSpPr>
        <p:spPr/>
        <p:txBody>
          <a:bodyPr/>
          <a:lstStyle/>
          <a:p>
            <a:fld id="{48F0AE4A-DD06-40CB-854D-5A2320B79091}" type="slidenum">
              <a:rPr lang="en-US" smtClean="0"/>
              <a:t>49</a:t>
            </a:fld>
            <a:endParaRPr lang="en-US"/>
          </a:p>
        </p:txBody>
      </p:sp>
    </p:spTree>
    <p:extLst>
      <p:ext uri="{BB962C8B-B14F-4D97-AF65-F5344CB8AC3E}">
        <p14:creationId xmlns:p14="http://schemas.microsoft.com/office/powerpoint/2010/main" val="725808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973F4-DA10-4148-15BF-487BD5749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AB017F-2509-96EF-4403-0F2A2D26DF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473ED-7B54-8F2A-869D-61237D51CFC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A4C0E5-FD65-BE36-1B4B-0C65B72CDF4D}"/>
              </a:ext>
            </a:extLst>
          </p:cNvPr>
          <p:cNvSpPr>
            <a:spLocks noGrp="1"/>
          </p:cNvSpPr>
          <p:nvPr>
            <p:ph type="sldNum" sz="quarter" idx="5"/>
          </p:nvPr>
        </p:nvSpPr>
        <p:spPr/>
        <p:txBody>
          <a:bodyPr/>
          <a:lstStyle/>
          <a:p>
            <a:fld id="{48F0AE4A-DD06-40CB-854D-5A2320B79091}" type="slidenum">
              <a:rPr lang="en-US" smtClean="0"/>
              <a:t>50</a:t>
            </a:fld>
            <a:endParaRPr lang="en-US"/>
          </a:p>
        </p:txBody>
      </p:sp>
    </p:spTree>
    <p:extLst>
      <p:ext uri="{BB962C8B-B14F-4D97-AF65-F5344CB8AC3E}">
        <p14:creationId xmlns:p14="http://schemas.microsoft.com/office/powerpoint/2010/main" val="1739270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51</a:t>
            </a:fld>
            <a:endParaRPr lang="en-US"/>
          </a:p>
        </p:txBody>
      </p:sp>
    </p:spTree>
    <p:extLst>
      <p:ext uri="{BB962C8B-B14F-4D97-AF65-F5344CB8AC3E}">
        <p14:creationId xmlns:p14="http://schemas.microsoft.com/office/powerpoint/2010/main" val="3662671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65BB7-4D4A-0F05-D69A-8A19FFC6F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548D63-8A66-DD5D-C656-0A49DB0581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7367F-A096-B480-73B0-4155D4CEF8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35D93A-A8C7-F40D-F3C7-7CC18872AC32}"/>
              </a:ext>
            </a:extLst>
          </p:cNvPr>
          <p:cNvSpPr>
            <a:spLocks noGrp="1"/>
          </p:cNvSpPr>
          <p:nvPr>
            <p:ph type="sldNum" sz="quarter" idx="5"/>
          </p:nvPr>
        </p:nvSpPr>
        <p:spPr/>
        <p:txBody>
          <a:bodyPr/>
          <a:lstStyle/>
          <a:p>
            <a:fld id="{48F0AE4A-DD06-40CB-854D-5A2320B79091}" type="slidenum">
              <a:rPr lang="en-US" smtClean="0"/>
              <a:t>52</a:t>
            </a:fld>
            <a:endParaRPr lang="en-US"/>
          </a:p>
        </p:txBody>
      </p:sp>
    </p:spTree>
    <p:extLst>
      <p:ext uri="{BB962C8B-B14F-4D97-AF65-F5344CB8AC3E}">
        <p14:creationId xmlns:p14="http://schemas.microsoft.com/office/powerpoint/2010/main" val="1181337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B70C2-D5E2-E277-696B-71C1EC8FD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5ED8CA-290E-B2F2-410B-8E60ED5A88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5332B8-CA48-962F-A3ED-D66CE4A642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563D92B-52A5-B345-14ED-67F1970C02D9}"/>
              </a:ext>
            </a:extLst>
          </p:cNvPr>
          <p:cNvSpPr>
            <a:spLocks noGrp="1"/>
          </p:cNvSpPr>
          <p:nvPr>
            <p:ph type="sldNum" sz="quarter" idx="5"/>
          </p:nvPr>
        </p:nvSpPr>
        <p:spPr/>
        <p:txBody>
          <a:bodyPr/>
          <a:lstStyle/>
          <a:p>
            <a:fld id="{48F0AE4A-DD06-40CB-854D-5A2320B79091}" type="slidenum">
              <a:rPr lang="en-US" smtClean="0"/>
              <a:t>53</a:t>
            </a:fld>
            <a:endParaRPr lang="en-US"/>
          </a:p>
        </p:txBody>
      </p:sp>
    </p:spTree>
    <p:extLst>
      <p:ext uri="{BB962C8B-B14F-4D97-AF65-F5344CB8AC3E}">
        <p14:creationId xmlns:p14="http://schemas.microsoft.com/office/powerpoint/2010/main" val="1161623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54</a:t>
            </a:fld>
            <a:endParaRPr lang="en-US"/>
          </a:p>
        </p:txBody>
      </p:sp>
    </p:spTree>
    <p:extLst>
      <p:ext uri="{BB962C8B-B14F-4D97-AF65-F5344CB8AC3E}">
        <p14:creationId xmlns:p14="http://schemas.microsoft.com/office/powerpoint/2010/main" val="2628172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27</a:t>
            </a:fld>
            <a:endParaRPr lang="en-US"/>
          </a:p>
        </p:txBody>
      </p:sp>
    </p:spTree>
    <p:extLst>
      <p:ext uri="{BB962C8B-B14F-4D97-AF65-F5344CB8AC3E}">
        <p14:creationId xmlns:p14="http://schemas.microsoft.com/office/powerpoint/2010/main" val="42838302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55</a:t>
            </a:fld>
            <a:endParaRPr lang="en-US"/>
          </a:p>
        </p:txBody>
      </p:sp>
    </p:spTree>
    <p:extLst>
      <p:ext uri="{BB962C8B-B14F-4D97-AF65-F5344CB8AC3E}">
        <p14:creationId xmlns:p14="http://schemas.microsoft.com/office/powerpoint/2010/main" val="1951994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56</a:t>
            </a:fld>
            <a:endParaRPr lang="en-US"/>
          </a:p>
        </p:txBody>
      </p:sp>
    </p:spTree>
    <p:extLst>
      <p:ext uri="{BB962C8B-B14F-4D97-AF65-F5344CB8AC3E}">
        <p14:creationId xmlns:p14="http://schemas.microsoft.com/office/powerpoint/2010/main" val="2046618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57</a:t>
            </a:fld>
            <a:endParaRPr lang="en-US"/>
          </a:p>
        </p:txBody>
      </p:sp>
    </p:spTree>
    <p:extLst>
      <p:ext uri="{BB962C8B-B14F-4D97-AF65-F5344CB8AC3E}">
        <p14:creationId xmlns:p14="http://schemas.microsoft.com/office/powerpoint/2010/main" val="36085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58</a:t>
            </a:fld>
            <a:endParaRPr lang="en-US"/>
          </a:p>
        </p:txBody>
      </p:sp>
    </p:spTree>
    <p:extLst>
      <p:ext uri="{BB962C8B-B14F-4D97-AF65-F5344CB8AC3E}">
        <p14:creationId xmlns:p14="http://schemas.microsoft.com/office/powerpoint/2010/main" val="14042717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59</a:t>
            </a:fld>
            <a:endParaRPr lang="en-US"/>
          </a:p>
        </p:txBody>
      </p:sp>
    </p:spTree>
    <p:extLst>
      <p:ext uri="{BB962C8B-B14F-4D97-AF65-F5344CB8AC3E}">
        <p14:creationId xmlns:p14="http://schemas.microsoft.com/office/powerpoint/2010/main" val="16151234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60</a:t>
            </a:fld>
            <a:endParaRPr lang="en-US"/>
          </a:p>
        </p:txBody>
      </p:sp>
    </p:spTree>
    <p:extLst>
      <p:ext uri="{BB962C8B-B14F-4D97-AF65-F5344CB8AC3E}">
        <p14:creationId xmlns:p14="http://schemas.microsoft.com/office/powerpoint/2010/main" val="3719621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61</a:t>
            </a:fld>
            <a:endParaRPr lang="en-US"/>
          </a:p>
        </p:txBody>
      </p:sp>
    </p:spTree>
    <p:extLst>
      <p:ext uri="{BB962C8B-B14F-4D97-AF65-F5344CB8AC3E}">
        <p14:creationId xmlns:p14="http://schemas.microsoft.com/office/powerpoint/2010/main" val="2570628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62</a:t>
            </a:fld>
            <a:endParaRPr lang="en-US"/>
          </a:p>
        </p:txBody>
      </p:sp>
    </p:spTree>
    <p:extLst>
      <p:ext uri="{BB962C8B-B14F-4D97-AF65-F5344CB8AC3E}">
        <p14:creationId xmlns:p14="http://schemas.microsoft.com/office/powerpoint/2010/main" val="5178677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63</a:t>
            </a:fld>
            <a:endParaRPr lang="en-US"/>
          </a:p>
        </p:txBody>
      </p:sp>
    </p:spTree>
    <p:extLst>
      <p:ext uri="{BB962C8B-B14F-4D97-AF65-F5344CB8AC3E}">
        <p14:creationId xmlns:p14="http://schemas.microsoft.com/office/powerpoint/2010/main" val="28576254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65</a:t>
            </a:fld>
            <a:endParaRPr lang="en-US"/>
          </a:p>
        </p:txBody>
      </p:sp>
    </p:spTree>
    <p:extLst>
      <p:ext uri="{BB962C8B-B14F-4D97-AF65-F5344CB8AC3E}">
        <p14:creationId xmlns:p14="http://schemas.microsoft.com/office/powerpoint/2010/main" val="689753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28</a:t>
            </a:fld>
            <a:endParaRPr lang="en-US"/>
          </a:p>
        </p:txBody>
      </p:sp>
    </p:spTree>
    <p:extLst>
      <p:ext uri="{BB962C8B-B14F-4D97-AF65-F5344CB8AC3E}">
        <p14:creationId xmlns:p14="http://schemas.microsoft.com/office/powerpoint/2010/main" val="1677538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66</a:t>
            </a:fld>
            <a:endParaRPr lang="en-US"/>
          </a:p>
        </p:txBody>
      </p:sp>
    </p:spTree>
    <p:extLst>
      <p:ext uri="{BB962C8B-B14F-4D97-AF65-F5344CB8AC3E}">
        <p14:creationId xmlns:p14="http://schemas.microsoft.com/office/powerpoint/2010/main" val="6592061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67</a:t>
            </a:fld>
            <a:endParaRPr lang="en-US"/>
          </a:p>
        </p:txBody>
      </p:sp>
    </p:spTree>
    <p:extLst>
      <p:ext uri="{BB962C8B-B14F-4D97-AF65-F5344CB8AC3E}">
        <p14:creationId xmlns:p14="http://schemas.microsoft.com/office/powerpoint/2010/main" val="36514009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68</a:t>
            </a:fld>
            <a:endParaRPr lang="en-US"/>
          </a:p>
        </p:txBody>
      </p:sp>
    </p:spTree>
    <p:extLst>
      <p:ext uri="{BB962C8B-B14F-4D97-AF65-F5344CB8AC3E}">
        <p14:creationId xmlns:p14="http://schemas.microsoft.com/office/powerpoint/2010/main" val="24354590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69</a:t>
            </a:fld>
            <a:endParaRPr lang="en-US"/>
          </a:p>
        </p:txBody>
      </p:sp>
    </p:spTree>
    <p:extLst>
      <p:ext uri="{BB962C8B-B14F-4D97-AF65-F5344CB8AC3E}">
        <p14:creationId xmlns:p14="http://schemas.microsoft.com/office/powerpoint/2010/main" val="19952328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70</a:t>
            </a:fld>
            <a:endParaRPr lang="en-US"/>
          </a:p>
        </p:txBody>
      </p:sp>
    </p:spTree>
    <p:extLst>
      <p:ext uri="{BB962C8B-B14F-4D97-AF65-F5344CB8AC3E}">
        <p14:creationId xmlns:p14="http://schemas.microsoft.com/office/powerpoint/2010/main" val="26131822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71</a:t>
            </a:fld>
            <a:endParaRPr lang="en-US"/>
          </a:p>
        </p:txBody>
      </p:sp>
    </p:spTree>
    <p:extLst>
      <p:ext uri="{BB962C8B-B14F-4D97-AF65-F5344CB8AC3E}">
        <p14:creationId xmlns:p14="http://schemas.microsoft.com/office/powerpoint/2010/main" val="22489987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72</a:t>
            </a:fld>
            <a:endParaRPr lang="en-US"/>
          </a:p>
        </p:txBody>
      </p:sp>
    </p:spTree>
    <p:extLst>
      <p:ext uri="{BB962C8B-B14F-4D97-AF65-F5344CB8AC3E}">
        <p14:creationId xmlns:p14="http://schemas.microsoft.com/office/powerpoint/2010/main" val="13950085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73</a:t>
            </a:fld>
            <a:endParaRPr lang="en-US"/>
          </a:p>
        </p:txBody>
      </p:sp>
    </p:spTree>
    <p:extLst>
      <p:ext uri="{BB962C8B-B14F-4D97-AF65-F5344CB8AC3E}">
        <p14:creationId xmlns:p14="http://schemas.microsoft.com/office/powerpoint/2010/main" val="23406412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74</a:t>
            </a:fld>
            <a:endParaRPr lang="en-US"/>
          </a:p>
        </p:txBody>
      </p:sp>
    </p:spTree>
    <p:extLst>
      <p:ext uri="{BB962C8B-B14F-4D97-AF65-F5344CB8AC3E}">
        <p14:creationId xmlns:p14="http://schemas.microsoft.com/office/powerpoint/2010/main" val="21440838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07B81-9911-D6B5-3D9A-3A7CAB6D3F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EDFCC3-D328-5C4B-B248-7777DD4E3D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22C87E-B305-E2CD-6EF5-736A5CB06D8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EC9F68-80DE-A5A0-6B5D-D88661E64879}"/>
              </a:ext>
            </a:extLst>
          </p:cNvPr>
          <p:cNvSpPr>
            <a:spLocks noGrp="1"/>
          </p:cNvSpPr>
          <p:nvPr>
            <p:ph type="sldNum" sz="quarter" idx="5"/>
          </p:nvPr>
        </p:nvSpPr>
        <p:spPr/>
        <p:txBody>
          <a:bodyPr/>
          <a:lstStyle/>
          <a:p>
            <a:fld id="{48F0AE4A-DD06-40CB-854D-5A2320B79091}" type="slidenum">
              <a:rPr lang="en-US" smtClean="0"/>
              <a:t>75</a:t>
            </a:fld>
            <a:endParaRPr lang="en-US"/>
          </a:p>
        </p:txBody>
      </p:sp>
    </p:spTree>
    <p:extLst>
      <p:ext uri="{BB962C8B-B14F-4D97-AF65-F5344CB8AC3E}">
        <p14:creationId xmlns:p14="http://schemas.microsoft.com/office/powerpoint/2010/main" val="423963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29</a:t>
            </a:fld>
            <a:endParaRPr lang="en-US"/>
          </a:p>
        </p:txBody>
      </p:sp>
    </p:spTree>
    <p:extLst>
      <p:ext uri="{BB962C8B-B14F-4D97-AF65-F5344CB8AC3E}">
        <p14:creationId xmlns:p14="http://schemas.microsoft.com/office/powerpoint/2010/main" val="14965167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76</a:t>
            </a:fld>
            <a:endParaRPr lang="en-US"/>
          </a:p>
        </p:txBody>
      </p:sp>
    </p:spTree>
    <p:extLst>
      <p:ext uri="{BB962C8B-B14F-4D97-AF65-F5344CB8AC3E}">
        <p14:creationId xmlns:p14="http://schemas.microsoft.com/office/powerpoint/2010/main" val="99967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30</a:t>
            </a:fld>
            <a:endParaRPr lang="en-US"/>
          </a:p>
        </p:txBody>
      </p:sp>
    </p:spTree>
    <p:extLst>
      <p:ext uri="{BB962C8B-B14F-4D97-AF65-F5344CB8AC3E}">
        <p14:creationId xmlns:p14="http://schemas.microsoft.com/office/powerpoint/2010/main" val="253651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31</a:t>
            </a:fld>
            <a:endParaRPr lang="en-US"/>
          </a:p>
        </p:txBody>
      </p:sp>
    </p:spTree>
    <p:extLst>
      <p:ext uri="{BB962C8B-B14F-4D97-AF65-F5344CB8AC3E}">
        <p14:creationId xmlns:p14="http://schemas.microsoft.com/office/powerpoint/2010/main" val="3950564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32</a:t>
            </a:fld>
            <a:endParaRPr lang="en-US"/>
          </a:p>
        </p:txBody>
      </p:sp>
    </p:spTree>
    <p:extLst>
      <p:ext uri="{BB962C8B-B14F-4D97-AF65-F5344CB8AC3E}">
        <p14:creationId xmlns:p14="http://schemas.microsoft.com/office/powerpoint/2010/main" val="1725069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F0AE4A-DD06-40CB-854D-5A2320B79091}" type="slidenum">
              <a:rPr lang="en-US" smtClean="0"/>
              <a:t>33</a:t>
            </a:fld>
            <a:endParaRPr lang="en-US"/>
          </a:p>
        </p:txBody>
      </p:sp>
    </p:spTree>
    <p:extLst>
      <p:ext uri="{BB962C8B-B14F-4D97-AF65-F5344CB8AC3E}">
        <p14:creationId xmlns:p14="http://schemas.microsoft.com/office/powerpoint/2010/main" val="266588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959A1-298F-474C-B3CA-CDC6ED7A8D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23703A-7B34-4364-90C8-299FC33D7A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63AB73-B6EC-4866-8DF6-947DB0C451A5}"/>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F73EFAF7-DB97-4E49-BFE5-CC85FBB1B7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722C89-FC00-4FD8-90F6-F0E8A481A93D}"/>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3852212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09743-0EFB-4794-ACC1-304EAF3949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A8ADBA-A74E-4D08-8FD7-54C270267B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44524E-9025-47E6-ADB2-535C93FD368A}"/>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CA1B052A-6A4D-4003-9706-AF9CE14298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2E3EB7-49C3-4345-B388-BC58FF180F8B}"/>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1986751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2F8FA5-C406-4746-9D1E-80C0470507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3074A6-ACEE-48E4-8821-76BCDD9315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E25DD7-FFAC-494C-B4D3-5A63935809FF}"/>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1D0EA071-625D-4DD5-AA09-C3894B32DF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34ED81-BAE6-46EF-91B4-B56978ACBFF6}"/>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972916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5CE80-E68A-438E-9AC1-2E988C2386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5874BC-09E2-44C9-BA6D-C1E4D42C27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64B37-1982-4E7E-842F-FFA4186E8462}"/>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C013E697-EEA3-43B6-8EAE-8B4334BAAC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841F2-AA4B-4174-9D24-12AFDA41D334}"/>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2937562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B74AE-7079-46B4-926D-CED54D47A2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E625F9-F065-4CA3-82E6-2FEDEE7357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FFB97C-9314-4549-95F7-5A9A2B4A90F6}"/>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C9BFD4B1-8C0A-4957-8168-732C920451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B32937-684F-4CAA-8AB4-C8C24B989C05}"/>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2332872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F5129-49C0-49AB-B66A-24B622FB47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C16C4-3BF3-4CB5-90BF-99E6CF6DC7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93BC40-1F81-4441-A39B-78E2499FE6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BB9342-1CC0-4285-AECA-25F9DA3B33F9}"/>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6" name="Footer Placeholder 5">
            <a:extLst>
              <a:ext uri="{FF2B5EF4-FFF2-40B4-BE49-F238E27FC236}">
                <a16:creationId xmlns:a16="http://schemas.microsoft.com/office/drawing/2014/main" id="{604A9B73-423A-4ED4-8C71-83FE9C7997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B2711-7305-48A0-BD6A-76BA3D27251A}"/>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63468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220BF-164B-472D-9C7B-4CFCC3724F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94E47A-AF06-437C-9EE4-062CDAAFEE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9BE46F-2A52-436E-A89D-79D877E7E9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ADDAEF-0AD9-425D-9553-8DB9394B6B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ED97E3-6529-4E19-BE5C-36C83036F3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395B13-706F-45D9-9AF6-B28D883AB3A7}"/>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8" name="Footer Placeholder 7">
            <a:extLst>
              <a:ext uri="{FF2B5EF4-FFF2-40B4-BE49-F238E27FC236}">
                <a16:creationId xmlns:a16="http://schemas.microsoft.com/office/drawing/2014/main" id="{58917C52-7B40-4008-AA8B-D6723527D2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803C5D-7D0A-49D5-AB96-A7096C11637E}"/>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255801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5FFB9-E48D-484F-8C6C-D476A6DA7C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15ACF9-DB77-4EF1-8F77-C8F1DDE2C652}"/>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4" name="Footer Placeholder 3">
            <a:extLst>
              <a:ext uri="{FF2B5EF4-FFF2-40B4-BE49-F238E27FC236}">
                <a16:creationId xmlns:a16="http://schemas.microsoft.com/office/drawing/2014/main" id="{309E4A18-EBAA-446B-8C6E-A409ED0F2C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498094-F240-4D66-A6C4-4BFFBB0FD0D9}"/>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4194730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E108BE-E99F-404B-8A26-99FD3445250A}"/>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3" name="Footer Placeholder 2">
            <a:extLst>
              <a:ext uri="{FF2B5EF4-FFF2-40B4-BE49-F238E27FC236}">
                <a16:creationId xmlns:a16="http://schemas.microsoft.com/office/drawing/2014/main" id="{CCD4C031-3C89-453E-B381-41CA3349561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EE280B-3C0E-4E50-8B12-8F2D0E6805EC}"/>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3303549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88EF3-9F93-4FF1-9FBC-BF9E233A29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A3AA02-6273-420A-B7ED-B0725764F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EA62F8-B894-42E2-A1B0-96F5231CCF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2E8F09-C1F8-4F4E-8545-39D88EBE62E5}"/>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6" name="Footer Placeholder 5">
            <a:extLst>
              <a:ext uri="{FF2B5EF4-FFF2-40B4-BE49-F238E27FC236}">
                <a16:creationId xmlns:a16="http://schemas.microsoft.com/office/drawing/2014/main" id="{64B5B150-9492-46E5-8C04-755A7C560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15F99D-5169-4704-A6FD-E6D8E2C24FBF}"/>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3817406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1A9ED-737B-4299-909E-14171A3636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5B3123-398D-489F-B506-23DBE45464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01BFDE3-9ECA-4F2E-A524-21BCE4CC4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273CFC-9953-4567-B7EF-1DBA1D12D2A1}"/>
              </a:ext>
            </a:extLst>
          </p:cNvPr>
          <p:cNvSpPr>
            <a:spLocks noGrp="1"/>
          </p:cNvSpPr>
          <p:nvPr>
            <p:ph type="dt" sz="half" idx="10"/>
          </p:nvPr>
        </p:nvSpPr>
        <p:spPr/>
        <p:txBody>
          <a:bodyPr/>
          <a:lstStyle/>
          <a:p>
            <a:fld id="{E2F9CA33-14FA-456E-8D9B-DF16204D26D9}" type="datetimeFigureOut">
              <a:rPr lang="en-US" smtClean="0"/>
              <a:t>2/2/2026</a:t>
            </a:fld>
            <a:endParaRPr lang="en-US"/>
          </a:p>
        </p:txBody>
      </p:sp>
      <p:sp>
        <p:nvSpPr>
          <p:cNvPr id="6" name="Footer Placeholder 5">
            <a:extLst>
              <a:ext uri="{FF2B5EF4-FFF2-40B4-BE49-F238E27FC236}">
                <a16:creationId xmlns:a16="http://schemas.microsoft.com/office/drawing/2014/main" id="{2DCF8280-4F87-4C8B-88CE-3E93854BB3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FDD19E-6853-4A22-A56C-F9925C8E85D7}"/>
              </a:ext>
            </a:extLst>
          </p:cNvPr>
          <p:cNvSpPr>
            <a:spLocks noGrp="1"/>
          </p:cNvSpPr>
          <p:nvPr>
            <p:ph type="sldNum" sz="quarter" idx="12"/>
          </p:nvPr>
        </p:nvSpPr>
        <p:spPr/>
        <p:txBody>
          <a:bodyPr/>
          <a:lstStyle/>
          <a:p>
            <a:fld id="{61F7E659-F016-463D-9A91-82710F685700}" type="slidenum">
              <a:rPr lang="en-US" smtClean="0"/>
              <a:t>‹#›</a:t>
            </a:fld>
            <a:endParaRPr lang="en-US"/>
          </a:p>
        </p:txBody>
      </p:sp>
    </p:spTree>
    <p:extLst>
      <p:ext uri="{BB962C8B-B14F-4D97-AF65-F5344CB8AC3E}">
        <p14:creationId xmlns:p14="http://schemas.microsoft.com/office/powerpoint/2010/main" val="613980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429E6C-D0CB-43C8-847C-CB1DE8462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A5439A-1EAF-41DC-A5D1-2750FC2FAA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3E536C-21BF-4B87-B351-A3EB402C15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F9CA33-14FA-456E-8D9B-DF16204D26D9}" type="datetimeFigureOut">
              <a:rPr lang="en-US" smtClean="0"/>
              <a:t>2/2/2026</a:t>
            </a:fld>
            <a:endParaRPr lang="en-US"/>
          </a:p>
        </p:txBody>
      </p:sp>
      <p:sp>
        <p:nvSpPr>
          <p:cNvPr id="5" name="Footer Placeholder 4">
            <a:extLst>
              <a:ext uri="{FF2B5EF4-FFF2-40B4-BE49-F238E27FC236}">
                <a16:creationId xmlns:a16="http://schemas.microsoft.com/office/drawing/2014/main" id="{A0501607-808C-4799-ACC5-FD4B1C8E36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913922-45FF-481A-AD5F-2DE3D90128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F7E659-F016-463D-9A91-82710F685700}" type="slidenum">
              <a:rPr lang="en-US" smtClean="0"/>
              <a:t>‹#›</a:t>
            </a:fld>
            <a:endParaRPr lang="en-US"/>
          </a:p>
        </p:txBody>
      </p:sp>
    </p:spTree>
    <p:extLst>
      <p:ext uri="{BB962C8B-B14F-4D97-AF65-F5344CB8AC3E}">
        <p14:creationId xmlns:p14="http://schemas.microsoft.com/office/powerpoint/2010/main" val="685681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customXml" Target="../ink/ink3.xml"/><Relationship Id="rId5" Type="http://schemas.openxmlformats.org/officeDocument/2006/relationships/image" Target="../media/image2.png"/><Relationship Id="rId4" Type="http://schemas.openxmlformats.org/officeDocument/2006/relationships/customXml" Target="../ink/ink2.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13.png"/><Relationship Id="rId7" Type="http://schemas.openxmlformats.org/officeDocument/2006/relationships/image" Target="../media/image37.png"/><Relationship Id="rId2" Type="http://schemas.openxmlformats.org/officeDocument/2006/relationships/customXml" Target="../ink/ink2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01.png"/><Relationship Id="rId4" Type="http://schemas.openxmlformats.org/officeDocument/2006/relationships/customXml" Target="../ink/ink23.xml"/></Relationships>
</file>

<file path=ppt/slides/_rels/slide16.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hyperlink" Target="https://dev.w3.org/html5/html-author/charref" TargetMode="Externa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18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customXml" Target="../ink/ink27.xml"/><Relationship Id="rId13" Type="http://schemas.openxmlformats.org/officeDocument/2006/relationships/image" Target="../media/image410.png"/><Relationship Id="rId18" Type="http://schemas.openxmlformats.org/officeDocument/2006/relationships/image" Target="../media/image39.png"/><Relationship Id="rId3" Type="http://schemas.openxmlformats.org/officeDocument/2006/relationships/hyperlink" Target="mailto:emailaddress" TargetMode="External"/><Relationship Id="rId7" Type="http://schemas.openxmlformats.org/officeDocument/2006/relationships/image" Target="../media/image170.png"/><Relationship Id="rId12" Type="http://schemas.openxmlformats.org/officeDocument/2006/relationships/customXml" Target="../ink/ink29.xml"/><Relationship Id="rId17" Type="http://schemas.openxmlformats.org/officeDocument/2006/relationships/image" Target="../media/image220.png"/><Relationship Id="rId2" Type="http://schemas.openxmlformats.org/officeDocument/2006/relationships/hyperlink" Target="http://www.blahblah.com/" TargetMode="External"/><Relationship Id="rId16" Type="http://schemas.openxmlformats.org/officeDocument/2006/relationships/customXml" Target="../ink/ink31.xml"/><Relationship Id="rId1" Type="http://schemas.openxmlformats.org/officeDocument/2006/relationships/slideLayout" Target="../slideLayouts/slideLayout7.xml"/><Relationship Id="rId6" Type="http://schemas.openxmlformats.org/officeDocument/2006/relationships/customXml" Target="../ink/ink26.xml"/><Relationship Id="rId11" Type="http://schemas.openxmlformats.org/officeDocument/2006/relationships/image" Target="../media/image310.png"/><Relationship Id="rId5" Type="http://schemas.openxmlformats.org/officeDocument/2006/relationships/image" Target="../media/image610.png"/><Relationship Id="rId15" Type="http://schemas.openxmlformats.org/officeDocument/2006/relationships/image" Target="../media/image510.png"/><Relationship Id="rId10" Type="http://schemas.openxmlformats.org/officeDocument/2006/relationships/customXml" Target="../ink/ink28.xml"/><Relationship Id="rId4" Type="http://schemas.openxmlformats.org/officeDocument/2006/relationships/customXml" Target="../ink/ink25.xml"/><Relationship Id="rId9" Type="http://schemas.openxmlformats.org/officeDocument/2006/relationships/image" Target="../media/image180.png"/><Relationship Id="rId14" Type="http://schemas.openxmlformats.org/officeDocument/2006/relationships/customXml" Target="../ink/ink30.xml"/></Relationships>
</file>

<file path=ppt/slides/_rels/slide19.xml.rels><?xml version="1.0" encoding="UTF-8" standalone="yes"?>
<Relationships xmlns="http://schemas.openxmlformats.org/package/2006/relationships"><Relationship Id="rId8" Type="http://schemas.openxmlformats.org/officeDocument/2006/relationships/customXml" Target="../ink/ink35.xml"/><Relationship Id="rId3" Type="http://schemas.openxmlformats.org/officeDocument/2006/relationships/image" Target="../media/image350.png"/><Relationship Id="rId7" Type="http://schemas.openxmlformats.org/officeDocument/2006/relationships/image" Target="../media/image371.png"/><Relationship Id="rId2" Type="http://schemas.openxmlformats.org/officeDocument/2006/relationships/customXml" Target="../ink/ink32.xml"/><Relationship Id="rId1" Type="http://schemas.openxmlformats.org/officeDocument/2006/relationships/slideLayout" Target="../slideLayouts/slideLayout7.xml"/><Relationship Id="rId6" Type="http://schemas.openxmlformats.org/officeDocument/2006/relationships/customXml" Target="../ink/ink34.xml"/><Relationship Id="rId5" Type="http://schemas.openxmlformats.org/officeDocument/2006/relationships/image" Target="../media/image361.png"/><Relationship Id="rId10" Type="http://schemas.openxmlformats.org/officeDocument/2006/relationships/image" Target="../media/image40.png"/><Relationship Id="rId4" Type="http://schemas.openxmlformats.org/officeDocument/2006/relationships/customXml" Target="../ink/ink33.xml"/><Relationship Id="rId9" Type="http://schemas.openxmlformats.org/officeDocument/2006/relationships/image" Target="../media/image381.png"/></Relationships>
</file>

<file path=ppt/slides/_rels/slide2.xml.rels><?xml version="1.0" encoding="UTF-8" standalone="yes"?>
<Relationships xmlns="http://schemas.openxmlformats.org/package/2006/relationships"><Relationship Id="rId8" Type="http://schemas.openxmlformats.org/officeDocument/2006/relationships/customXml" Target="../ink/ink7.xml"/><Relationship Id="rId3" Type="http://schemas.openxmlformats.org/officeDocument/2006/relationships/customXml" Target="../ink/ink5.xml"/><Relationship Id="rId7" Type="http://schemas.openxmlformats.org/officeDocument/2006/relationships/image" Target="../media/image6.png"/><Relationship Id="rId2" Type="http://schemas.openxmlformats.org/officeDocument/2006/relationships/hyperlink" Target="https://www.w3.org/2009/cheatsheet/" TargetMode="External"/><Relationship Id="rId1" Type="http://schemas.openxmlformats.org/officeDocument/2006/relationships/slideLayout" Target="../slideLayouts/slideLayout7.xml"/><Relationship Id="rId6" Type="http://schemas.openxmlformats.org/officeDocument/2006/relationships/customXml" Target="../ink/ink6.xml"/><Relationship Id="rId5" Type="http://schemas.openxmlformats.org/officeDocument/2006/relationships/hyperlink" Target="https://developer.mozilla.org/en-US/docs/Web/HTML/Attributes" TargetMode="External"/><Relationship Id="rId4" Type="http://schemas.openxmlformats.org/officeDocument/2006/relationships/image" Target="../media/image5.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customXml" Target="../ink/ink39.xml"/><Relationship Id="rId3" Type="http://schemas.openxmlformats.org/officeDocument/2006/relationships/image" Target="../media/image290.png"/><Relationship Id="rId7" Type="http://schemas.openxmlformats.org/officeDocument/2006/relationships/image" Target="../media/image311.png"/><Relationship Id="rId2" Type="http://schemas.openxmlformats.org/officeDocument/2006/relationships/customXml" Target="../ink/ink36.xml"/><Relationship Id="rId1" Type="http://schemas.openxmlformats.org/officeDocument/2006/relationships/slideLayout" Target="../slideLayouts/slideLayout7.xml"/><Relationship Id="rId6" Type="http://schemas.openxmlformats.org/officeDocument/2006/relationships/customXml" Target="../ink/ink38.xml"/><Relationship Id="rId5" Type="http://schemas.openxmlformats.org/officeDocument/2006/relationships/image" Target="../media/image300.png"/><Relationship Id="rId4" Type="http://schemas.openxmlformats.org/officeDocument/2006/relationships/customXml" Target="../ink/ink37.xml"/><Relationship Id="rId9" Type="http://schemas.openxmlformats.org/officeDocument/2006/relationships/image" Target="../media/image3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ustomXml" Target="../ink/ink40.xml"/><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230.png"/></Relationships>
</file>

<file path=ppt/slides/_rels/slide23.xml.rels><?xml version="1.0" encoding="UTF-8" standalone="yes"?>
<Relationships xmlns="http://schemas.openxmlformats.org/package/2006/relationships"><Relationship Id="rId3" Type="http://schemas.openxmlformats.org/officeDocument/2006/relationships/image" Target="../media/image360.png"/><Relationship Id="rId7" Type="http://schemas.openxmlformats.org/officeDocument/2006/relationships/image" Target="../media/image380.png"/><Relationship Id="rId2" Type="http://schemas.openxmlformats.org/officeDocument/2006/relationships/customXml" Target="../ink/ink41.xml"/><Relationship Id="rId1" Type="http://schemas.openxmlformats.org/officeDocument/2006/relationships/slideLayout" Target="../slideLayouts/slideLayout7.xml"/><Relationship Id="rId6" Type="http://schemas.openxmlformats.org/officeDocument/2006/relationships/customXml" Target="../ink/ink43.xml"/><Relationship Id="rId5" Type="http://schemas.openxmlformats.org/officeDocument/2006/relationships/image" Target="../media/image370.png"/><Relationship Id="rId4" Type="http://schemas.openxmlformats.org/officeDocument/2006/relationships/customXml" Target="../ink/ink42.xml"/></Relationships>
</file>

<file path=ppt/slides/_rels/slide24.xml.rels><?xml version="1.0" encoding="UTF-8" standalone="yes"?>
<Relationships xmlns="http://schemas.openxmlformats.org/package/2006/relationships"><Relationship Id="rId3" Type="http://schemas.openxmlformats.org/officeDocument/2006/relationships/image" Target="../media/image390.png"/><Relationship Id="rId2" Type="http://schemas.openxmlformats.org/officeDocument/2006/relationships/customXml" Target="../ink/ink44.xml"/><Relationship Id="rId1" Type="http://schemas.openxmlformats.org/officeDocument/2006/relationships/slideLayout" Target="../slideLayouts/slideLayout7.xml"/><Relationship Id="rId5" Type="http://schemas.openxmlformats.org/officeDocument/2006/relationships/image" Target="../media/image400.png"/><Relationship Id="rId4" Type="http://schemas.openxmlformats.org/officeDocument/2006/relationships/customXml" Target="../ink/ink45.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customXml" Target="../ink/ink46.xml"/><Relationship Id="rId7" Type="http://schemas.openxmlformats.org/officeDocument/2006/relationships/customXml" Target="../ink/ink49.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ustomXml" Target="../ink/ink48.xml"/><Relationship Id="rId11" Type="http://schemas.openxmlformats.org/officeDocument/2006/relationships/image" Target="../media/image51.png"/><Relationship Id="rId5" Type="http://schemas.openxmlformats.org/officeDocument/2006/relationships/customXml" Target="../ink/ink47.xml"/><Relationship Id="rId10" Type="http://schemas.openxmlformats.org/officeDocument/2006/relationships/customXml" Target="../ink/ink51.xml"/><Relationship Id="rId4" Type="http://schemas.openxmlformats.org/officeDocument/2006/relationships/image" Target="../media/image490.png"/><Relationship Id="rId9" Type="http://schemas.openxmlformats.org/officeDocument/2006/relationships/customXml" Target="../ink/ink50.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8" Type="http://schemas.openxmlformats.org/officeDocument/2006/relationships/customXml" Target="../ink/ink55.xml"/><Relationship Id="rId3" Type="http://schemas.openxmlformats.org/officeDocument/2006/relationships/customXml" Target="../ink/ink52.xml"/><Relationship Id="rId7"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ustomXml" Target="../ink/ink54.xml"/><Relationship Id="rId5" Type="http://schemas.openxmlformats.org/officeDocument/2006/relationships/customXml" Target="../ink/ink53.xml"/><Relationship Id="rId4" Type="http://schemas.openxmlformats.org/officeDocument/2006/relationships/image" Target="../media/image56.png"/><Relationship Id="rId9" Type="http://schemas.openxmlformats.org/officeDocument/2006/relationships/image" Target="../media/image540.png"/></Relationships>
</file>

<file path=ppt/slides/_rels/slide3.xml.rels><?xml version="1.0" encoding="UTF-8" standalone="yes"?>
<Relationships xmlns="http://schemas.openxmlformats.org/package/2006/relationships"><Relationship Id="rId2" Type="http://schemas.openxmlformats.org/officeDocument/2006/relationships/customXml" Target="../ink/ink8.xml"/><Relationship Id="rId1" Type="http://schemas.openxmlformats.org/officeDocument/2006/relationships/slideLayout" Target="../slideLayouts/slideLayout7.xml"/><Relationship Id="rId10" Type="http://schemas.openxmlformats.org/officeDocument/2006/relationships/image" Target="../media/image8.png"/><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customXml" Target="../ink/ink59.xml"/><Relationship Id="rId3" Type="http://schemas.openxmlformats.org/officeDocument/2006/relationships/customXml" Target="../ink/ink56.xml"/><Relationship Id="rId7" Type="http://schemas.openxmlformats.org/officeDocument/2006/relationships/customXml" Target="../ink/ink5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40.png"/><Relationship Id="rId5" Type="http://schemas.openxmlformats.org/officeDocument/2006/relationships/customXml" Target="../ink/ink57.xml"/><Relationship Id="rId4" Type="http://schemas.openxmlformats.org/officeDocument/2006/relationships/image" Target="../media/image550.png"/><Relationship Id="rId9" Type="http://schemas.openxmlformats.org/officeDocument/2006/relationships/image" Target="../media/image58.png"/></Relationships>
</file>

<file path=ppt/slides/_rels/slide31.xml.rels><?xml version="1.0" encoding="UTF-8" standalone="yes"?>
<Relationships xmlns="http://schemas.openxmlformats.org/package/2006/relationships"><Relationship Id="rId8" Type="http://schemas.openxmlformats.org/officeDocument/2006/relationships/image" Target="../media/image590.png"/><Relationship Id="rId13" Type="http://schemas.openxmlformats.org/officeDocument/2006/relationships/customXml" Target="../ink/ink63.xml"/><Relationship Id="rId18" Type="http://schemas.openxmlformats.org/officeDocument/2006/relationships/image" Target="../media/image67.png"/><Relationship Id="rId3" Type="http://schemas.openxmlformats.org/officeDocument/2006/relationships/image" Target="../media/image59.png"/><Relationship Id="rId21" Type="http://schemas.openxmlformats.org/officeDocument/2006/relationships/image" Target="../media/image69.png"/><Relationship Id="rId7" Type="http://schemas.openxmlformats.org/officeDocument/2006/relationships/customXml" Target="../ink/ink61.xml"/><Relationship Id="rId12" Type="http://schemas.openxmlformats.org/officeDocument/2006/relationships/image" Target="../media/image63.png"/><Relationship Id="rId17" Type="http://schemas.openxmlformats.org/officeDocument/2006/relationships/customXml" Target="../ink/ink64.xml"/><Relationship Id="rId2" Type="http://schemas.openxmlformats.org/officeDocument/2006/relationships/notesSlide" Target="../notesSlides/notesSlide7.xml"/><Relationship Id="rId16" Type="http://schemas.openxmlformats.org/officeDocument/2006/relationships/image" Target="../media/image66.png"/><Relationship Id="rId20" Type="http://schemas.openxmlformats.org/officeDocument/2006/relationships/customXml" Target="../ink/ink65.xml"/><Relationship Id="rId1" Type="http://schemas.openxmlformats.org/officeDocument/2006/relationships/slideLayout" Target="../slideLayouts/slideLayout7.xml"/><Relationship Id="rId6" Type="http://schemas.openxmlformats.org/officeDocument/2006/relationships/image" Target="../media/image580.png"/><Relationship Id="rId11" Type="http://schemas.openxmlformats.org/officeDocument/2006/relationships/image" Target="../media/image62.png"/><Relationship Id="rId5" Type="http://schemas.openxmlformats.org/officeDocument/2006/relationships/customXml" Target="../ink/ink60.xml"/><Relationship Id="rId15" Type="http://schemas.openxmlformats.org/officeDocument/2006/relationships/image" Target="../media/image65.png"/><Relationship Id="rId10" Type="http://schemas.openxmlformats.org/officeDocument/2006/relationships/customXml" Target="../ink/ink62.xml"/><Relationship Id="rId19" Type="http://schemas.openxmlformats.org/officeDocument/2006/relationships/image" Target="../media/image68.png"/><Relationship Id="rId4" Type="http://schemas.openxmlformats.org/officeDocument/2006/relationships/image" Target="../media/image60.png"/><Relationship Id="rId9" Type="http://schemas.openxmlformats.org/officeDocument/2006/relationships/image" Target="../media/image61.png"/><Relationship Id="rId14" Type="http://schemas.openxmlformats.org/officeDocument/2006/relationships/image" Target="../media/image64.png"/></Relationships>
</file>

<file path=ppt/slides/_rels/slide32.xml.rels><?xml version="1.0" encoding="UTF-8" standalone="yes"?>
<Relationships xmlns="http://schemas.openxmlformats.org/package/2006/relationships"><Relationship Id="rId8" Type="http://schemas.openxmlformats.org/officeDocument/2006/relationships/customXml" Target="../ink/ink68.xml"/><Relationship Id="rId13" Type="http://schemas.openxmlformats.org/officeDocument/2006/relationships/image" Target="../media/image71.png"/><Relationship Id="rId3" Type="http://schemas.openxmlformats.org/officeDocument/2006/relationships/image" Target="../media/image70.png"/><Relationship Id="rId7" Type="http://schemas.openxmlformats.org/officeDocument/2006/relationships/image" Target="../media/image680.png"/><Relationship Id="rId12" Type="http://schemas.openxmlformats.org/officeDocument/2006/relationships/customXml" Target="../ink/ink70.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ustomXml" Target="../ink/ink67.xml"/><Relationship Id="rId11" Type="http://schemas.openxmlformats.org/officeDocument/2006/relationships/image" Target="../media/image700.png"/><Relationship Id="rId5" Type="http://schemas.openxmlformats.org/officeDocument/2006/relationships/image" Target="../media/image670.png"/><Relationship Id="rId15" Type="http://schemas.openxmlformats.org/officeDocument/2006/relationships/image" Target="../media/image72.png"/><Relationship Id="rId10" Type="http://schemas.openxmlformats.org/officeDocument/2006/relationships/customXml" Target="../ink/ink69.xml"/><Relationship Id="rId4" Type="http://schemas.openxmlformats.org/officeDocument/2006/relationships/customXml" Target="../ink/ink66.xml"/><Relationship Id="rId9" Type="http://schemas.openxmlformats.org/officeDocument/2006/relationships/image" Target="../media/image690.png"/><Relationship Id="rId14" Type="http://schemas.openxmlformats.org/officeDocument/2006/relationships/customXml" Target="../ink/ink71.xml"/></Relationships>
</file>

<file path=ppt/slides/_rels/slide33.xml.rels><?xml version="1.0" encoding="UTF-8" standalone="yes"?>
<Relationships xmlns="http://schemas.openxmlformats.org/package/2006/relationships"><Relationship Id="rId8" Type="http://schemas.openxmlformats.org/officeDocument/2006/relationships/image" Target="../media/image740.png"/><Relationship Id="rId3" Type="http://schemas.openxmlformats.org/officeDocument/2006/relationships/customXml" Target="../ink/ink72.xml"/><Relationship Id="rId7" Type="http://schemas.openxmlformats.org/officeDocument/2006/relationships/customXml" Target="../ink/ink73.xml"/><Relationship Id="rId12" Type="http://schemas.openxmlformats.org/officeDocument/2006/relationships/image" Target="../media/image77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30.png"/><Relationship Id="rId11" Type="http://schemas.openxmlformats.org/officeDocument/2006/relationships/customXml" Target="../ink/ink74.xml"/><Relationship Id="rId10" Type="http://schemas.openxmlformats.org/officeDocument/2006/relationships/image" Target="../media/image74.png"/><Relationship Id="rId9" Type="http://schemas.openxmlformats.org/officeDocument/2006/relationships/image" Target="../media/image73.png"/></Relationships>
</file>

<file path=ppt/slides/_rels/slide34.xml.rels><?xml version="1.0" encoding="UTF-8" standalone="yes"?>
<Relationships xmlns="http://schemas.openxmlformats.org/package/2006/relationships"><Relationship Id="rId8" Type="http://schemas.openxmlformats.org/officeDocument/2006/relationships/image" Target="../media/image751.png"/><Relationship Id="rId13" Type="http://schemas.openxmlformats.org/officeDocument/2006/relationships/customXml" Target="../ink/ink79.xml"/><Relationship Id="rId18" Type="http://schemas.openxmlformats.org/officeDocument/2006/relationships/image" Target="../media/image641.png"/><Relationship Id="rId26" Type="http://schemas.openxmlformats.org/officeDocument/2006/relationships/image" Target="../media/image79.png"/><Relationship Id="rId3" Type="http://schemas.openxmlformats.org/officeDocument/2006/relationships/image" Target="../media/image75.png"/><Relationship Id="rId21" Type="http://schemas.openxmlformats.org/officeDocument/2006/relationships/customXml" Target="../ink/ink83.xml"/><Relationship Id="rId7" Type="http://schemas.openxmlformats.org/officeDocument/2006/relationships/customXml" Target="../ink/ink76.xml"/><Relationship Id="rId12" Type="http://schemas.openxmlformats.org/officeDocument/2006/relationships/image" Target="../media/image612.png"/><Relationship Id="rId17" Type="http://schemas.openxmlformats.org/officeDocument/2006/relationships/customXml" Target="../ink/ink81.xml"/><Relationship Id="rId25" Type="http://schemas.openxmlformats.org/officeDocument/2006/relationships/customXml" Target="../ink/ink85.xml"/><Relationship Id="rId2" Type="http://schemas.openxmlformats.org/officeDocument/2006/relationships/notesSlide" Target="../notesSlides/notesSlide10.xml"/><Relationship Id="rId16" Type="http://schemas.openxmlformats.org/officeDocument/2006/relationships/image" Target="../media/image77.png"/><Relationship Id="rId20" Type="http://schemas.openxmlformats.org/officeDocument/2006/relationships/image" Target="../media/image650.png"/><Relationship Id="rId1" Type="http://schemas.openxmlformats.org/officeDocument/2006/relationships/slideLayout" Target="../slideLayouts/slideLayout7.xml"/><Relationship Id="rId6" Type="http://schemas.openxmlformats.org/officeDocument/2006/relationships/image" Target="../media/image741.png"/><Relationship Id="rId11" Type="http://schemas.openxmlformats.org/officeDocument/2006/relationships/customXml" Target="../ink/ink78.xml"/><Relationship Id="rId24" Type="http://schemas.openxmlformats.org/officeDocument/2006/relationships/image" Target="../media/image78.png"/><Relationship Id="rId5" Type="http://schemas.openxmlformats.org/officeDocument/2006/relationships/customXml" Target="../ink/ink75.xml"/><Relationship Id="rId15" Type="http://schemas.openxmlformats.org/officeDocument/2006/relationships/customXml" Target="../ink/ink80.xml"/><Relationship Id="rId23" Type="http://schemas.openxmlformats.org/officeDocument/2006/relationships/customXml" Target="../ink/ink84.xml"/><Relationship Id="rId10" Type="http://schemas.openxmlformats.org/officeDocument/2006/relationships/image" Target="../media/image761.png"/><Relationship Id="rId19" Type="http://schemas.openxmlformats.org/officeDocument/2006/relationships/customXml" Target="../ink/ink82.xml"/><Relationship Id="rId4" Type="http://schemas.openxmlformats.org/officeDocument/2006/relationships/image" Target="../media/image76.png"/><Relationship Id="rId9" Type="http://schemas.openxmlformats.org/officeDocument/2006/relationships/customXml" Target="../ink/ink77.xml"/><Relationship Id="rId14" Type="http://schemas.openxmlformats.org/officeDocument/2006/relationships/image" Target="../media/image620.png"/><Relationship Id="rId22" Type="http://schemas.openxmlformats.org/officeDocument/2006/relationships/image" Target="../media/image660.png"/></Relationships>
</file>

<file path=ppt/slides/_rels/slide35.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customXml" Target="../ink/ink91.xml"/><Relationship Id="rId3" Type="http://schemas.openxmlformats.org/officeDocument/2006/relationships/image" Target="../media/image82.png"/><Relationship Id="rId7" Type="http://schemas.openxmlformats.org/officeDocument/2006/relationships/image" Target="../media/image80.png"/><Relationship Id="rId12" Type="http://schemas.openxmlformats.org/officeDocument/2006/relationships/image" Target="../media/image542.png"/><Relationship Id="rId2" Type="http://schemas.openxmlformats.org/officeDocument/2006/relationships/customXml" Target="../ink/ink86.xml"/><Relationship Id="rId16"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83.png"/><Relationship Id="rId11" Type="http://schemas.openxmlformats.org/officeDocument/2006/relationships/customXml" Target="../ink/ink90.xml"/><Relationship Id="rId5" Type="http://schemas.openxmlformats.org/officeDocument/2006/relationships/customXml" Target="../ink/ink88.xml"/><Relationship Id="rId15" Type="http://schemas.openxmlformats.org/officeDocument/2006/relationships/customXml" Target="../ink/ink92.xml"/><Relationship Id="rId10" Type="http://schemas.openxmlformats.org/officeDocument/2006/relationships/image" Target="../media/image86.png"/><Relationship Id="rId4" Type="http://schemas.openxmlformats.org/officeDocument/2006/relationships/customXml" Target="../ink/ink87.xml"/><Relationship Id="rId9" Type="http://schemas.openxmlformats.org/officeDocument/2006/relationships/customXml" Target="../ink/ink89.xml"/><Relationship Id="rId14" Type="http://schemas.openxmlformats.org/officeDocument/2006/relationships/image" Target="../media/image551.png"/></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8" Type="http://schemas.openxmlformats.org/officeDocument/2006/relationships/image" Target="../media/image870.png"/><Relationship Id="rId3" Type="http://schemas.openxmlformats.org/officeDocument/2006/relationships/customXml" Target="../ink/ink93.xml"/><Relationship Id="rId7" Type="http://schemas.openxmlformats.org/officeDocument/2006/relationships/customXml" Target="../ink/ink96.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customXml" Target="../ink/ink95.xml"/><Relationship Id="rId5" Type="http://schemas.openxmlformats.org/officeDocument/2006/relationships/customXml" Target="../ink/ink94.xml"/><Relationship Id="rId10" Type="http://schemas.openxmlformats.org/officeDocument/2006/relationships/image" Target="../media/image880.png"/><Relationship Id="rId4" Type="http://schemas.openxmlformats.org/officeDocument/2006/relationships/image" Target="../media/image860.png"/><Relationship Id="rId9" Type="http://schemas.openxmlformats.org/officeDocument/2006/relationships/customXml" Target="../ink/ink97.xml"/></Relationships>
</file>

<file path=ppt/slides/_rels/slide38.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customXml" Target="../ink/ink103.xml"/><Relationship Id="rId3" Type="http://schemas.openxmlformats.org/officeDocument/2006/relationships/customXml" Target="../ink/ink98.xml"/><Relationship Id="rId7" Type="http://schemas.openxmlformats.org/officeDocument/2006/relationships/customXml" Target="../ink/ink100.xml"/><Relationship Id="rId12" Type="http://schemas.openxmlformats.org/officeDocument/2006/relationships/image" Target="../media/image9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90.png"/><Relationship Id="rId11" Type="http://schemas.openxmlformats.org/officeDocument/2006/relationships/customXml" Target="../ink/ink102.xml"/><Relationship Id="rId5" Type="http://schemas.openxmlformats.org/officeDocument/2006/relationships/customXml" Target="../ink/ink99.xml"/><Relationship Id="rId15" Type="http://schemas.openxmlformats.org/officeDocument/2006/relationships/image" Target="../media/image88.png"/><Relationship Id="rId10" Type="http://schemas.openxmlformats.org/officeDocument/2006/relationships/image" Target="../media/image91.png"/><Relationship Id="rId4" Type="http://schemas.openxmlformats.org/officeDocument/2006/relationships/image" Target="../media/image860.png"/><Relationship Id="rId9" Type="http://schemas.openxmlformats.org/officeDocument/2006/relationships/customXml" Target="../ink/ink101.xml"/><Relationship Id="rId14" Type="http://schemas.openxmlformats.org/officeDocument/2006/relationships/image" Target="../media/image93.png"/></Relationships>
</file>

<file path=ppt/slides/_rels/slide39.xml.rels><?xml version="1.0" encoding="UTF-8" standalone="yes"?>
<Relationships xmlns="http://schemas.openxmlformats.org/package/2006/relationships"><Relationship Id="rId8" Type="http://schemas.openxmlformats.org/officeDocument/2006/relationships/image" Target="../media/image760.png"/><Relationship Id="rId13" Type="http://schemas.openxmlformats.org/officeDocument/2006/relationships/customXml" Target="../ink/ink107.xml"/><Relationship Id="rId18" Type="http://schemas.openxmlformats.org/officeDocument/2006/relationships/image" Target="../media/image810.png"/><Relationship Id="rId3" Type="http://schemas.openxmlformats.org/officeDocument/2006/relationships/image" Target="../media/image89.png"/><Relationship Id="rId7" Type="http://schemas.openxmlformats.org/officeDocument/2006/relationships/customXml" Target="../ink/ink104.xml"/><Relationship Id="rId12" Type="http://schemas.openxmlformats.org/officeDocument/2006/relationships/image" Target="../media/image780.png"/><Relationship Id="rId17" Type="http://schemas.openxmlformats.org/officeDocument/2006/relationships/customXml" Target="../ink/ink109.xml"/><Relationship Id="rId2" Type="http://schemas.openxmlformats.org/officeDocument/2006/relationships/notesSlide" Target="../notesSlides/notesSlide14.xml"/><Relationship Id="rId16" Type="http://schemas.openxmlformats.org/officeDocument/2006/relationships/image" Target="../media/image800.png"/><Relationship Id="rId20" Type="http://schemas.openxmlformats.org/officeDocument/2006/relationships/image" Target="../media/image902.png"/><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customXml" Target="../ink/ink106.xml"/><Relationship Id="rId5" Type="http://schemas.openxmlformats.org/officeDocument/2006/relationships/image" Target="../media/image95.png"/><Relationship Id="rId15" Type="http://schemas.openxmlformats.org/officeDocument/2006/relationships/customXml" Target="../ink/ink108.xml"/><Relationship Id="rId10" Type="http://schemas.openxmlformats.org/officeDocument/2006/relationships/image" Target="../media/image771.png"/><Relationship Id="rId19" Type="http://schemas.openxmlformats.org/officeDocument/2006/relationships/customXml" Target="../ink/ink110.xml"/><Relationship Id="rId4" Type="http://schemas.openxmlformats.org/officeDocument/2006/relationships/image" Target="../media/image94.png"/><Relationship Id="rId9" Type="http://schemas.openxmlformats.org/officeDocument/2006/relationships/customXml" Target="../ink/ink105.xml"/><Relationship Id="rId14" Type="http://schemas.openxmlformats.org/officeDocument/2006/relationships/image" Target="../media/image790.png"/></Relationships>
</file>

<file path=ppt/slides/_rels/slide4.xml.rels><?xml version="1.0" encoding="UTF-8" standalone="yes"?>
<Relationships xmlns="http://schemas.openxmlformats.org/package/2006/relationships"><Relationship Id="rId8" Type="http://schemas.openxmlformats.org/officeDocument/2006/relationships/image" Target="../media/image166.png"/><Relationship Id="rId13" Type="http://schemas.openxmlformats.org/officeDocument/2006/relationships/customXml" Target="../ink/ink14.xml"/><Relationship Id="rId18" Type="http://schemas.openxmlformats.org/officeDocument/2006/relationships/image" Target="../media/image16.png"/><Relationship Id="rId3" Type="http://schemas.openxmlformats.org/officeDocument/2006/relationships/customXml" Target="../ink/ink9.xml"/><Relationship Id="rId7" Type="http://schemas.openxmlformats.org/officeDocument/2006/relationships/customXml" Target="../ink/ink11.xml"/><Relationship Id="rId12" Type="http://schemas.openxmlformats.org/officeDocument/2006/relationships/image" Target="../media/image312.png"/><Relationship Id="rId17" Type="http://schemas.openxmlformats.org/officeDocument/2006/relationships/customXml" Target="../ink/ink16.xml"/><Relationship Id="rId2" Type="http://schemas.openxmlformats.org/officeDocument/2006/relationships/notesSlide" Target="../notesSlides/notesSlide1.xml"/><Relationship Id="rId16" Type="http://schemas.openxmlformats.org/officeDocument/2006/relationships/image" Target="../media/image511.png"/><Relationship Id="rId20" Type="http://schemas.openxmlformats.org/officeDocument/2006/relationships/image" Target="../media/image614.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customXml" Target="../ink/ink13.xml"/><Relationship Id="rId5" Type="http://schemas.openxmlformats.org/officeDocument/2006/relationships/customXml" Target="../ink/ink10.xml"/><Relationship Id="rId15" Type="http://schemas.openxmlformats.org/officeDocument/2006/relationships/customXml" Target="../ink/ink15.xml"/><Relationship Id="rId10" Type="http://schemas.openxmlformats.org/officeDocument/2006/relationships/image" Target="../media/image210.png"/><Relationship Id="rId19" Type="http://schemas.openxmlformats.org/officeDocument/2006/relationships/customXml" Target="../ink/ink17.xml"/><Relationship Id="rId4" Type="http://schemas.openxmlformats.org/officeDocument/2006/relationships/image" Target="../media/image10.png"/><Relationship Id="rId9" Type="http://schemas.openxmlformats.org/officeDocument/2006/relationships/customXml" Target="../ink/ink12.xml"/><Relationship Id="rId14" Type="http://schemas.openxmlformats.org/officeDocument/2006/relationships/image" Target="../media/image411.png"/></Relationships>
</file>

<file path=ppt/slides/_rels/slide4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image" Target="../media/image98.png"/></Relationships>
</file>

<file path=ppt/slides/_rels/slide4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00.png"/><Relationship Id="rId7" Type="http://schemas.openxmlformats.org/officeDocument/2006/relationships/image" Target="../media/image101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customXml" Target="../ink/ink112.xml"/><Relationship Id="rId5" Type="http://schemas.openxmlformats.org/officeDocument/2006/relationships/image" Target="../media/image1001.png"/><Relationship Id="rId4" Type="http://schemas.openxmlformats.org/officeDocument/2006/relationships/customXml" Target="../ink/ink111.xml"/><Relationship Id="rId9" Type="http://schemas.openxmlformats.org/officeDocument/2006/relationships/image" Target="../media/image102.png"/></Relationships>
</file>

<file path=ppt/slides/_rels/slide4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customXml" Target="../ink/ink116.xml"/><Relationship Id="rId13" Type="http://schemas.openxmlformats.org/officeDocument/2006/relationships/customXml" Target="../ink/ink119.xml"/><Relationship Id="rId3" Type="http://schemas.openxmlformats.org/officeDocument/2006/relationships/customXml" Target="../ink/ink113.xml"/><Relationship Id="rId7" Type="http://schemas.openxmlformats.org/officeDocument/2006/relationships/customXml" Target="../ink/ink115.xml"/><Relationship Id="rId12"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05.png"/><Relationship Id="rId11" Type="http://schemas.openxmlformats.org/officeDocument/2006/relationships/customXml" Target="../ink/ink118.xml"/><Relationship Id="rId5" Type="http://schemas.openxmlformats.org/officeDocument/2006/relationships/customXml" Target="../ink/ink114.xml"/><Relationship Id="rId10" Type="http://schemas.openxmlformats.org/officeDocument/2006/relationships/image" Target="../media/image106.png"/><Relationship Id="rId4" Type="http://schemas.openxmlformats.org/officeDocument/2006/relationships/image" Target="../media/image104.png"/><Relationship Id="rId9" Type="http://schemas.openxmlformats.org/officeDocument/2006/relationships/customXml" Target="../ink/ink117.xml"/></Relationships>
</file>

<file path=ppt/slides/_rels/slide45.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customXml" Target="../ink/ink120.xml"/><Relationship Id="rId7" Type="http://schemas.openxmlformats.org/officeDocument/2006/relationships/customXml" Target="../ink/ink122.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customXml" Target="../ink/ink121.xml"/><Relationship Id="rId10" Type="http://schemas.openxmlformats.org/officeDocument/2006/relationships/customXml" Target="../ink/ink124.xml"/><Relationship Id="rId4" Type="http://schemas.openxmlformats.org/officeDocument/2006/relationships/image" Target="../media/image1082.png"/><Relationship Id="rId9" Type="http://schemas.openxmlformats.org/officeDocument/2006/relationships/customXml" Target="../ink/ink123.xml"/></Relationships>
</file>

<file path=ppt/slides/_rels/slide46.xml.rels><?xml version="1.0" encoding="UTF-8" standalone="yes"?>
<Relationships xmlns="http://schemas.openxmlformats.org/package/2006/relationships"><Relationship Id="rId8" Type="http://schemas.openxmlformats.org/officeDocument/2006/relationships/customXml" Target="../ink/ink127.xml"/><Relationship Id="rId13" Type="http://schemas.openxmlformats.org/officeDocument/2006/relationships/image" Target="../media/image1101.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customXml" Target="../ink/ink130.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customXml" Target="../ink/ink126.xml"/><Relationship Id="rId11" Type="http://schemas.openxmlformats.org/officeDocument/2006/relationships/customXml" Target="../ink/ink129.xml"/><Relationship Id="rId5" Type="http://schemas.openxmlformats.org/officeDocument/2006/relationships/image" Target="../media/image111.png"/><Relationship Id="rId15" Type="http://schemas.openxmlformats.org/officeDocument/2006/relationships/customXml" Target="../ink/ink132.xml"/><Relationship Id="rId10" Type="http://schemas.openxmlformats.org/officeDocument/2006/relationships/customXml" Target="../ink/ink128.xml"/><Relationship Id="rId4" Type="http://schemas.openxmlformats.org/officeDocument/2006/relationships/customXml" Target="../ink/ink125.xml"/><Relationship Id="rId9" Type="http://schemas.openxmlformats.org/officeDocument/2006/relationships/image" Target="../media/image105.png"/><Relationship Id="rId14" Type="http://schemas.openxmlformats.org/officeDocument/2006/relationships/customXml" Target="../ink/ink131.xml"/></Relationships>
</file>

<file path=ppt/slides/_rels/slide4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4.png"/><Relationship Id="rId5" Type="http://schemas.openxmlformats.org/officeDocument/2006/relationships/image" Target="../media/image1051.png"/><Relationship Id="rId4" Type="http://schemas.openxmlformats.org/officeDocument/2006/relationships/customXml" Target="../ink/ink133.xml"/></Relationships>
</file>

<file path=ppt/slides/_rels/slide4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49.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6.png"/><Relationship Id="rId3" Type="http://schemas.openxmlformats.org/officeDocument/2006/relationships/customXml" Target="../ink/ink134.xml"/><Relationship Id="rId7" Type="http://schemas.openxmlformats.org/officeDocument/2006/relationships/customXml" Target="../ink/ink136.xml"/><Relationship Id="rId12" Type="http://schemas.openxmlformats.org/officeDocument/2006/relationships/customXml" Target="../ink/ink140.xml"/><Relationship Id="rId2" Type="http://schemas.openxmlformats.org/officeDocument/2006/relationships/notesSlide" Target="../notesSlides/notesSlide24.xml"/><Relationship Id="rId16" Type="http://schemas.openxmlformats.org/officeDocument/2006/relationships/customXml" Target="../ink/ink142.xml"/><Relationship Id="rId1" Type="http://schemas.openxmlformats.org/officeDocument/2006/relationships/slideLayout" Target="../slideLayouts/slideLayout7.xml"/><Relationship Id="rId6" Type="http://schemas.openxmlformats.org/officeDocument/2006/relationships/image" Target="../media/image112.png"/><Relationship Id="rId11" Type="http://schemas.openxmlformats.org/officeDocument/2006/relationships/customXml" Target="../ink/ink139.xml"/><Relationship Id="rId5" Type="http://schemas.openxmlformats.org/officeDocument/2006/relationships/customXml" Target="../ink/ink135.xml"/><Relationship Id="rId15" Type="http://schemas.openxmlformats.org/officeDocument/2006/relationships/customXml" Target="../ink/ink141.xml"/><Relationship Id="rId10" Type="http://schemas.openxmlformats.org/officeDocument/2006/relationships/customXml" Target="../ink/ink138.xml"/><Relationship Id="rId4" Type="http://schemas.openxmlformats.org/officeDocument/2006/relationships/image" Target="../media/image111.png"/><Relationship Id="rId9" Type="http://schemas.openxmlformats.org/officeDocument/2006/relationships/customXml" Target="../ink/ink137.xml"/><Relationship Id="rId14" Type="http://schemas.openxmlformats.org/officeDocument/2006/relationships/image" Target="../media/image11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customXml" Target="../ink/ink18.xml"/></Relationships>
</file>

<file path=ppt/slides/_rels/slide50.xml.rels><?xml version="1.0" encoding="UTF-8" standalone="yes"?>
<Relationships xmlns="http://schemas.openxmlformats.org/package/2006/relationships"><Relationship Id="rId8" Type="http://schemas.openxmlformats.org/officeDocument/2006/relationships/customXml" Target="../ink/ink146.xml"/><Relationship Id="rId13" Type="http://schemas.openxmlformats.org/officeDocument/2006/relationships/customXml" Target="../ink/ink148.xml"/><Relationship Id="rId3" Type="http://schemas.openxmlformats.org/officeDocument/2006/relationships/customXml" Target="../ink/ink143.xml"/><Relationship Id="rId7" Type="http://schemas.openxmlformats.org/officeDocument/2006/relationships/image" Target="../media/image116.png"/><Relationship Id="rId12" Type="http://schemas.openxmlformats.org/officeDocument/2006/relationships/image" Target="../media/image117.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customXml" Target="../ink/ink145.xml"/><Relationship Id="rId11" Type="http://schemas.openxmlformats.org/officeDocument/2006/relationships/image" Target="../media/image118.png"/><Relationship Id="rId5" Type="http://schemas.openxmlformats.org/officeDocument/2006/relationships/customXml" Target="../ink/ink144.xml"/><Relationship Id="rId10" Type="http://schemas.openxmlformats.org/officeDocument/2006/relationships/customXml" Target="../ink/ink147.xml"/><Relationship Id="rId4" Type="http://schemas.openxmlformats.org/officeDocument/2006/relationships/image" Target="../media/image105.png"/><Relationship Id="rId9" Type="http://schemas.openxmlformats.org/officeDocument/2006/relationships/image" Target="../media/image104.png"/></Relationships>
</file>

<file path=ppt/slides/_rels/slide51.xml.rels><?xml version="1.0" encoding="UTF-8" standalone="yes"?>
<Relationships xmlns="http://schemas.openxmlformats.org/package/2006/relationships"><Relationship Id="rId8" Type="http://schemas.openxmlformats.org/officeDocument/2006/relationships/customXml" Target="../ink/ink151.xml"/><Relationship Id="rId13" Type="http://schemas.openxmlformats.org/officeDocument/2006/relationships/customXml" Target="../ink/ink155.xml"/><Relationship Id="rId18" Type="http://schemas.openxmlformats.org/officeDocument/2006/relationships/image" Target="../media/image1190.png"/><Relationship Id="rId3" Type="http://schemas.openxmlformats.org/officeDocument/2006/relationships/image" Target="../media/image119.png"/><Relationship Id="rId7" Type="http://schemas.openxmlformats.org/officeDocument/2006/relationships/image" Target="../media/image1160.png"/><Relationship Id="rId12" Type="http://schemas.openxmlformats.org/officeDocument/2006/relationships/customXml" Target="../ink/ink154.xml"/><Relationship Id="rId17" Type="http://schemas.openxmlformats.org/officeDocument/2006/relationships/customXml" Target="../ink/ink158.xml"/><Relationship Id="rId2" Type="http://schemas.openxmlformats.org/officeDocument/2006/relationships/notesSlide" Target="../notesSlides/notesSlide26.xml"/><Relationship Id="rId16" Type="http://schemas.openxmlformats.org/officeDocument/2006/relationships/image" Target="../media/image1181.png"/><Relationship Id="rId20" Type="http://schemas.openxmlformats.org/officeDocument/2006/relationships/image" Target="../media/image1200.png"/><Relationship Id="rId1" Type="http://schemas.openxmlformats.org/officeDocument/2006/relationships/slideLayout" Target="../slideLayouts/slideLayout7.xml"/><Relationship Id="rId6" Type="http://schemas.openxmlformats.org/officeDocument/2006/relationships/customXml" Target="../ink/ink150.xml"/><Relationship Id="rId11" Type="http://schemas.openxmlformats.org/officeDocument/2006/relationships/customXml" Target="../ink/ink153.xml"/><Relationship Id="rId5" Type="http://schemas.openxmlformats.org/officeDocument/2006/relationships/image" Target="../media/image1150.png"/><Relationship Id="rId15" Type="http://schemas.openxmlformats.org/officeDocument/2006/relationships/customXml" Target="../ink/ink157.xml"/><Relationship Id="rId10" Type="http://schemas.openxmlformats.org/officeDocument/2006/relationships/customXml" Target="../ink/ink152.xml"/><Relationship Id="rId19" Type="http://schemas.openxmlformats.org/officeDocument/2006/relationships/customXml" Target="../ink/ink159.xml"/><Relationship Id="rId4" Type="http://schemas.openxmlformats.org/officeDocument/2006/relationships/customXml" Target="../ink/ink149.xml"/><Relationship Id="rId9" Type="http://schemas.openxmlformats.org/officeDocument/2006/relationships/image" Target="../media/image1170.png"/><Relationship Id="rId14" Type="http://schemas.openxmlformats.org/officeDocument/2006/relationships/customXml" Target="../ink/ink156.xml"/></Relationships>
</file>

<file path=ppt/slides/_rels/slide52.xml.rels><?xml version="1.0" encoding="UTF-8" standalone="yes"?>
<Relationships xmlns="http://schemas.openxmlformats.org/package/2006/relationships"><Relationship Id="rId8" Type="http://schemas.openxmlformats.org/officeDocument/2006/relationships/customXml" Target="../ink/ink164.xml"/><Relationship Id="rId13" Type="http://schemas.openxmlformats.org/officeDocument/2006/relationships/image" Target="../media/image120.png"/><Relationship Id="rId3" Type="http://schemas.openxmlformats.org/officeDocument/2006/relationships/customXml" Target="../ink/ink160.xml"/><Relationship Id="rId7" Type="http://schemas.openxmlformats.org/officeDocument/2006/relationships/customXml" Target="../ink/ink163.xml"/><Relationship Id="rId12" Type="http://schemas.openxmlformats.org/officeDocument/2006/relationships/customXml" Target="../ink/ink168.xml"/><Relationship Id="rId17" Type="http://schemas.openxmlformats.org/officeDocument/2006/relationships/image" Target="../media/image122.png"/><Relationship Id="rId2" Type="http://schemas.openxmlformats.org/officeDocument/2006/relationships/notesSlide" Target="../notesSlides/notesSlide27.xml"/><Relationship Id="rId16" Type="http://schemas.openxmlformats.org/officeDocument/2006/relationships/customXml" Target="../ink/ink170.xml"/><Relationship Id="rId1" Type="http://schemas.openxmlformats.org/officeDocument/2006/relationships/slideLayout" Target="../slideLayouts/slideLayout7.xml"/><Relationship Id="rId6" Type="http://schemas.openxmlformats.org/officeDocument/2006/relationships/customXml" Target="../ink/ink162.xml"/><Relationship Id="rId11" Type="http://schemas.openxmlformats.org/officeDocument/2006/relationships/customXml" Target="../ink/ink167.xml"/><Relationship Id="rId5" Type="http://schemas.openxmlformats.org/officeDocument/2006/relationships/customXml" Target="../ink/ink161.xml"/><Relationship Id="rId15" Type="http://schemas.openxmlformats.org/officeDocument/2006/relationships/image" Target="../media/image121.png"/><Relationship Id="rId10" Type="http://schemas.openxmlformats.org/officeDocument/2006/relationships/customXml" Target="../ink/ink166.xml"/><Relationship Id="rId4" Type="http://schemas.openxmlformats.org/officeDocument/2006/relationships/image" Target="../media/image105.png"/><Relationship Id="rId9" Type="http://schemas.openxmlformats.org/officeDocument/2006/relationships/customXml" Target="../ink/ink165.xml"/><Relationship Id="rId14" Type="http://schemas.openxmlformats.org/officeDocument/2006/relationships/customXml" Target="../ink/ink169.xml"/></Relationships>
</file>

<file path=ppt/slides/_rels/slide53.xml.rels><?xml version="1.0" encoding="UTF-8" standalone="yes"?>
<Relationships xmlns="http://schemas.openxmlformats.org/package/2006/relationships"><Relationship Id="rId8" Type="http://schemas.openxmlformats.org/officeDocument/2006/relationships/customXml" Target="../ink/ink174.xml"/><Relationship Id="rId3" Type="http://schemas.openxmlformats.org/officeDocument/2006/relationships/customXml" Target="../ink/ink171.xml"/><Relationship Id="rId7" Type="http://schemas.openxmlformats.org/officeDocument/2006/relationships/customXml" Target="../ink/ink173.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customXml" Target="../ink/ink172.xml"/><Relationship Id="rId10" Type="http://schemas.openxmlformats.org/officeDocument/2006/relationships/image" Target="../media/image123.png"/><Relationship Id="rId4" Type="http://schemas.openxmlformats.org/officeDocument/2006/relationships/image" Target="../media/image105.png"/><Relationship Id="rId9" Type="http://schemas.openxmlformats.org/officeDocument/2006/relationships/customXml" Target="../ink/ink175.xml"/></Relationships>
</file>

<file path=ppt/slides/_rels/slide54.xml.rels><?xml version="1.0" encoding="UTF-8" standalone="yes"?>
<Relationships xmlns="http://schemas.openxmlformats.org/package/2006/relationships"><Relationship Id="rId8" Type="http://schemas.openxmlformats.org/officeDocument/2006/relationships/image" Target="../media/image1221.png"/><Relationship Id="rId13" Type="http://schemas.openxmlformats.org/officeDocument/2006/relationships/customXml" Target="../ink/ink181.xml"/><Relationship Id="rId18" Type="http://schemas.openxmlformats.org/officeDocument/2006/relationships/image" Target="../media/image124.png"/><Relationship Id="rId3" Type="http://schemas.openxmlformats.org/officeDocument/2006/relationships/customXml" Target="../ink/ink176.xml"/><Relationship Id="rId21" Type="http://schemas.openxmlformats.org/officeDocument/2006/relationships/image" Target="../media/image126.png"/><Relationship Id="rId7" Type="http://schemas.openxmlformats.org/officeDocument/2006/relationships/customXml" Target="../ink/ink178.xml"/><Relationship Id="rId12" Type="http://schemas.openxmlformats.org/officeDocument/2006/relationships/image" Target="../media/image1191.png"/><Relationship Id="rId17" Type="http://schemas.openxmlformats.org/officeDocument/2006/relationships/image" Target="../media/image1231.png"/><Relationship Id="rId25" Type="http://schemas.openxmlformats.org/officeDocument/2006/relationships/image" Target="../media/image132.png"/><Relationship Id="rId2" Type="http://schemas.openxmlformats.org/officeDocument/2006/relationships/notesSlide" Target="../notesSlides/notesSlide29.xml"/><Relationship Id="rId16" Type="http://schemas.openxmlformats.org/officeDocument/2006/relationships/customXml" Target="../ink/ink183.xml"/><Relationship Id="rId20" Type="http://schemas.openxmlformats.org/officeDocument/2006/relationships/customXml" Target="../ink/ink184.xml"/><Relationship Id="rId1" Type="http://schemas.openxmlformats.org/officeDocument/2006/relationships/slideLayout" Target="../slideLayouts/slideLayout7.xml"/><Relationship Id="rId6" Type="http://schemas.openxmlformats.org/officeDocument/2006/relationships/image" Target="../media/image1171.png"/><Relationship Id="rId11" Type="http://schemas.openxmlformats.org/officeDocument/2006/relationships/customXml" Target="../ink/ink180.xml"/><Relationship Id="rId5" Type="http://schemas.openxmlformats.org/officeDocument/2006/relationships/customXml" Target="../ink/ink177.xml"/><Relationship Id="rId15" Type="http://schemas.openxmlformats.org/officeDocument/2006/relationships/customXml" Target="../ink/ink182.xml"/><Relationship Id="rId10" Type="http://schemas.openxmlformats.org/officeDocument/2006/relationships/image" Target="../media/image1182.png"/><Relationship Id="rId19" Type="http://schemas.openxmlformats.org/officeDocument/2006/relationships/image" Target="../media/image125.png"/><Relationship Id="rId4" Type="http://schemas.openxmlformats.org/officeDocument/2006/relationships/image" Target="../media/image1201.png"/><Relationship Id="rId9" Type="http://schemas.openxmlformats.org/officeDocument/2006/relationships/customXml" Target="../ink/ink179.xml"/><Relationship Id="rId14" Type="http://schemas.openxmlformats.org/officeDocument/2006/relationships/image" Target="../media/image1210.png"/><Relationship Id="rId22" Type="http://schemas.openxmlformats.org/officeDocument/2006/relationships/customXml" Target="../ink/ink185.xml"/></Relationships>
</file>

<file path=ppt/slides/_rels/slide55.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customXml" Target="../ink/ink190.xml"/><Relationship Id="rId3" Type="http://schemas.openxmlformats.org/officeDocument/2006/relationships/customXml" Target="../ink/ink186.xml"/><Relationship Id="rId7" Type="http://schemas.openxmlformats.org/officeDocument/2006/relationships/customXml" Target="../ink/ink187.xml"/><Relationship Id="rId12" Type="http://schemas.openxmlformats.org/officeDocument/2006/relationships/image" Target="../media/image133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020.png"/><Relationship Id="rId11" Type="http://schemas.openxmlformats.org/officeDocument/2006/relationships/customXml" Target="../ink/ink189.xml"/><Relationship Id="rId10" Type="http://schemas.openxmlformats.org/officeDocument/2006/relationships/image" Target="../media/image134.png"/><Relationship Id="rId9" Type="http://schemas.openxmlformats.org/officeDocument/2006/relationships/customXml" Target="../ink/ink188.xml"/></Relationships>
</file>

<file path=ppt/slides/_rels/slide56.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7.png"/><Relationship Id="rId7" Type="http://schemas.openxmlformats.org/officeDocument/2006/relationships/customXml" Target="../ink/ink192.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29.png"/><Relationship Id="rId11" Type="http://schemas.openxmlformats.org/officeDocument/2006/relationships/customXml" Target="../ink/ink194.xml"/><Relationship Id="rId5" Type="http://schemas.openxmlformats.org/officeDocument/2006/relationships/customXml" Target="../ink/ink191.xml"/><Relationship Id="rId10" Type="http://schemas.openxmlformats.org/officeDocument/2006/relationships/image" Target="../media/image1301.png"/><Relationship Id="rId4" Type="http://schemas.openxmlformats.org/officeDocument/2006/relationships/image" Target="../media/image128.png"/><Relationship Id="rId9" Type="http://schemas.openxmlformats.org/officeDocument/2006/relationships/customXml" Target="../ink/ink193.xml"/></Relationships>
</file>

<file path=ppt/slides/_rels/slide5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35.png"/></Relationships>
</file>

<file path=ppt/slides/_rels/slide5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5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customXml" Target="../ink/ink19.xml"/></Relationships>
</file>

<file path=ppt/slides/_rels/slide60.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42.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750.png"/><Relationship Id="rId5" Type="http://schemas.openxmlformats.org/officeDocument/2006/relationships/customXml" Target="../ink/ink195.xml"/><Relationship Id="rId4" Type="http://schemas.openxmlformats.org/officeDocument/2006/relationships/image" Target="../media/image141.png"/></Relationships>
</file>

<file path=ppt/slides/_rels/slide61.xml.rels><?xml version="1.0" encoding="UTF-8" standalone="yes"?>
<Relationships xmlns="http://schemas.openxmlformats.org/package/2006/relationships"><Relationship Id="rId8" Type="http://schemas.openxmlformats.org/officeDocument/2006/relationships/image" Target="../media/image144.png"/><Relationship Id="rId13" Type="http://schemas.openxmlformats.org/officeDocument/2006/relationships/customXml" Target="../ink/ink201.xml"/><Relationship Id="rId3" Type="http://schemas.openxmlformats.org/officeDocument/2006/relationships/image" Target="../media/image143.png"/><Relationship Id="rId7" Type="http://schemas.openxmlformats.org/officeDocument/2006/relationships/customXml" Target="../ink/ink198.xml"/><Relationship Id="rId12" Type="http://schemas.openxmlformats.org/officeDocument/2006/relationships/image" Target="../media/image1091.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customXml" Target="../ink/ink197.xml"/><Relationship Id="rId11" Type="http://schemas.openxmlformats.org/officeDocument/2006/relationships/customXml" Target="../ink/ink200.xml"/><Relationship Id="rId5" Type="http://schemas.openxmlformats.org/officeDocument/2006/relationships/image" Target="../media/image1071.png"/><Relationship Id="rId10" Type="http://schemas.openxmlformats.org/officeDocument/2006/relationships/image" Target="../media/image1081.png"/><Relationship Id="rId4" Type="http://schemas.openxmlformats.org/officeDocument/2006/relationships/customXml" Target="../ink/ink196.xml"/><Relationship Id="rId9" Type="http://schemas.openxmlformats.org/officeDocument/2006/relationships/customXml" Target="../ink/ink199.xml"/><Relationship Id="rId14" Type="http://schemas.openxmlformats.org/officeDocument/2006/relationships/image" Target="../media/image1100.png"/></Relationships>
</file>

<file path=ppt/slides/_rels/slide62.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1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customXml" Target="../ink/ink203.xml"/><Relationship Id="rId5" Type="http://schemas.openxmlformats.org/officeDocument/2006/relationships/image" Target="../media/image831.png"/><Relationship Id="rId4" Type="http://schemas.openxmlformats.org/officeDocument/2006/relationships/customXml" Target="../ink/ink202.xml"/></Relationships>
</file>

<file path=ppt/slides/_rels/slide63.xml.rels><?xml version="1.0" encoding="UTF-8" standalone="yes"?>
<Relationships xmlns="http://schemas.openxmlformats.org/package/2006/relationships"><Relationship Id="rId8" Type="http://schemas.openxmlformats.org/officeDocument/2006/relationships/image" Target="../media/image1240.png"/><Relationship Id="rId13" Type="http://schemas.openxmlformats.org/officeDocument/2006/relationships/customXml" Target="../ink/ink209.xml"/><Relationship Id="rId18" Type="http://schemas.openxmlformats.org/officeDocument/2006/relationships/image" Target="../media/image1291.png"/><Relationship Id="rId3" Type="http://schemas.openxmlformats.org/officeDocument/2006/relationships/customXml" Target="../ink/ink204.xml"/><Relationship Id="rId21" Type="http://schemas.openxmlformats.org/officeDocument/2006/relationships/image" Target="../media/image145.png"/><Relationship Id="rId7" Type="http://schemas.openxmlformats.org/officeDocument/2006/relationships/customXml" Target="../ink/ink206.xml"/><Relationship Id="rId12" Type="http://schemas.openxmlformats.org/officeDocument/2006/relationships/image" Target="../media/image1260.png"/><Relationship Id="rId17" Type="http://schemas.openxmlformats.org/officeDocument/2006/relationships/customXml" Target="../ink/ink211.xml"/><Relationship Id="rId2" Type="http://schemas.openxmlformats.org/officeDocument/2006/relationships/notesSlide" Target="../notesSlides/notesSlide38.xml"/><Relationship Id="rId16" Type="http://schemas.openxmlformats.org/officeDocument/2006/relationships/image" Target="../media/image1281.png"/><Relationship Id="rId20" Type="http://schemas.openxmlformats.org/officeDocument/2006/relationships/image" Target="../media/image1300.png"/><Relationship Id="rId1" Type="http://schemas.openxmlformats.org/officeDocument/2006/relationships/slideLayout" Target="../slideLayouts/slideLayout7.xml"/><Relationship Id="rId6" Type="http://schemas.openxmlformats.org/officeDocument/2006/relationships/image" Target="../media/image1230.png"/><Relationship Id="rId11" Type="http://schemas.openxmlformats.org/officeDocument/2006/relationships/customXml" Target="../ink/ink208.xml"/><Relationship Id="rId5" Type="http://schemas.openxmlformats.org/officeDocument/2006/relationships/customXml" Target="../ink/ink205.xml"/><Relationship Id="rId15" Type="http://schemas.openxmlformats.org/officeDocument/2006/relationships/customXml" Target="../ink/ink210.xml"/><Relationship Id="rId23" Type="http://schemas.openxmlformats.org/officeDocument/2006/relationships/image" Target="../media/image1320.png"/><Relationship Id="rId10" Type="http://schemas.openxmlformats.org/officeDocument/2006/relationships/image" Target="../media/image1251.png"/><Relationship Id="rId19" Type="http://schemas.openxmlformats.org/officeDocument/2006/relationships/customXml" Target="../ink/ink212.xml"/><Relationship Id="rId4" Type="http://schemas.openxmlformats.org/officeDocument/2006/relationships/image" Target="../media/image1222.png"/><Relationship Id="rId9" Type="http://schemas.openxmlformats.org/officeDocument/2006/relationships/customXml" Target="../ink/ink207.xml"/><Relationship Id="rId14" Type="http://schemas.openxmlformats.org/officeDocument/2006/relationships/image" Target="../media/image1270.png"/><Relationship Id="rId22" Type="http://schemas.openxmlformats.org/officeDocument/2006/relationships/customXml" Target="../ink/ink213.xml"/></Relationships>
</file>

<file path=ppt/slides/_rels/slide64.xml.rels><?xml version="1.0" encoding="UTF-8" standalone="yes"?>
<Relationships xmlns="http://schemas.openxmlformats.org/package/2006/relationships"><Relationship Id="rId3" Type="http://schemas.openxmlformats.org/officeDocument/2006/relationships/customXml" Target="../ink/ink214.xml"/><Relationship Id="rId2" Type="http://schemas.openxmlformats.org/officeDocument/2006/relationships/image" Target="../media/image146.png"/><Relationship Id="rId1" Type="http://schemas.openxmlformats.org/officeDocument/2006/relationships/slideLayout" Target="../slideLayouts/slideLayout7.xml"/><Relationship Id="rId4" Type="http://schemas.openxmlformats.org/officeDocument/2006/relationships/image" Target="../media/image1050.png"/></Relationships>
</file>

<file path=ppt/slides/_rels/slide65.xml.rels><?xml version="1.0" encoding="UTF-8" standalone="yes"?>
<Relationships xmlns="http://schemas.openxmlformats.org/package/2006/relationships"><Relationship Id="rId8" Type="http://schemas.openxmlformats.org/officeDocument/2006/relationships/image" Target="../media/image1350.png"/><Relationship Id="rId13" Type="http://schemas.openxmlformats.org/officeDocument/2006/relationships/customXml" Target="../ink/ink221.xml"/><Relationship Id="rId18" Type="http://schemas.openxmlformats.org/officeDocument/2006/relationships/customXml" Target="../ink/ink224.xml"/><Relationship Id="rId3" Type="http://schemas.openxmlformats.org/officeDocument/2006/relationships/customXml" Target="../ink/ink215.xml"/><Relationship Id="rId7" Type="http://schemas.openxmlformats.org/officeDocument/2006/relationships/customXml" Target="../ink/ink217.xml"/><Relationship Id="rId12" Type="http://schemas.openxmlformats.org/officeDocument/2006/relationships/customXml" Target="../ink/ink220.xml"/><Relationship Id="rId17" Type="http://schemas.openxmlformats.org/officeDocument/2006/relationships/image" Target="../media/image147.png"/><Relationship Id="rId2" Type="http://schemas.openxmlformats.org/officeDocument/2006/relationships/notesSlide" Target="../notesSlides/notesSlide39.xml"/><Relationship Id="rId16" Type="http://schemas.openxmlformats.org/officeDocument/2006/relationships/customXml" Target="../ink/ink223.xml"/><Relationship Id="rId1" Type="http://schemas.openxmlformats.org/officeDocument/2006/relationships/slideLayout" Target="../slideLayouts/slideLayout7.xml"/><Relationship Id="rId6" Type="http://schemas.openxmlformats.org/officeDocument/2006/relationships/image" Target="../media/image1340.png"/><Relationship Id="rId11" Type="http://schemas.openxmlformats.org/officeDocument/2006/relationships/customXml" Target="../ink/ink219.xml"/><Relationship Id="rId5" Type="http://schemas.openxmlformats.org/officeDocument/2006/relationships/customXml" Target="../ink/ink216.xml"/><Relationship Id="rId15" Type="http://schemas.openxmlformats.org/officeDocument/2006/relationships/image" Target="../media/image560.png"/><Relationship Id="rId10" Type="http://schemas.openxmlformats.org/officeDocument/2006/relationships/image" Target="../media/image1360.png"/><Relationship Id="rId19" Type="http://schemas.openxmlformats.org/officeDocument/2006/relationships/image" Target="../media/image1380.png"/><Relationship Id="rId4" Type="http://schemas.openxmlformats.org/officeDocument/2006/relationships/image" Target="../media/image1330.png"/><Relationship Id="rId9" Type="http://schemas.openxmlformats.org/officeDocument/2006/relationships/customXml" Target="../ink/ink218.xml"/><Relationship Id="rId14" Type="http://schemas.openxmlformats.org/officeDocument/2006/relationships/customXml" Target="../ink/ink222.xml"/></Relationships>
</file>

<file path=ppt/slides/_rels/slide66.xml.rels><?xml version="1.0" encoding="UTF-8" standalone="yes"?>
<Relationships xmlns="http://schemas.openxmlformats.org/package/2006/relationships"><Relationship Id="rId8" Type="http://schemas.openxmlformats.org/officeDocument/2006/relationships/image" Target="../media/image1090.png"/><Relationship Id="rId3" Type="http://schemas.openxmlformats.org/officeDocument/2006/relationships/customXml" Target="../ink/ink225.xml"/><Relationship Id="rId7" Type="http://schemas.openxmlformats.org/officeDocument/2006/relationships/customXml" Target="../ink/ink227.xm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080.png"/><Relationship Id="rId5" Type="http://schemas.openxmlformats.org/officeDocument/2006/relationships/customXml" Target="../ink/ink226.xml"/><Relationship Id="rId4" Type="http://schemas.openxmlformats.org/officeDocument/2006/relationships/image" Target="../media/image920.png"/></Relationships>
</file>

<file path=ppt/slides/_rels/slide67.xml.rels><?xml version="1.0" encoding="UTF-8" standalone="yes"?>
<Relationships xmlns="http://schemas.openxmlformats.org/package/2006/relationships"><Relationship Id="rId8" Type="http://schemas.openxmlformats.org/officeDocument/2006/relationships/image" Target="../media/image1370.png"/><Relationship Id="rId3" Type="http://schemas.openxmlformats.org/officeDocument/2006/relationships/customXml" Target="../ink/ink228.xml"/><Relationship Id="rId7" Type="http://schemas.openxmlformats.org/officeDocument/2006/relationships/customXml" Target="../ink/ink229.xml"/><Relationship Id="rId12" Type="http://schemas.openxmlformats.org/officeDocument/2006/relationships/image" Target="../media/image1130.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49.png"/><Relationship Id="rId11" Type="http://schemas.openxmlformats.org/officeDocument/2006/relationships/customXml" Target="../ink/ink231.xml"/><Relationship Id="rId5" Type="http://schemas.openxmlformats.org/officeDocument/2006/relationships/image" Target="../media/image148.png"/><Relationship Id="rId10" Type="http://schemas.openxmlformats.org/officeDocument/2006/relationships/customXml" Target="../ink/ink230.xml"/><Relationship Id="rId4" Type="http://schemas.openxmlformats.org/officeDocument/2006/relationships/image" Target="../media/image1000.png"/><Relationship Id="rId9" Type="http://schemas.openxmlformats.org/officeDocument/2006/relationships/image" Target="../media/image150.png"/></Relationships>
</file>

<file path=ppt/slides/_rels/slide68.xml.rels><?xml version="1.0" encoding="UTF-8" standalone="yes"?>
<Relationships xmlns="http://schemas.openxmlformats.org/package/2006/relationships"><Relationship Id="rId8" Type="http://schemas.openxmlformats.org/officeDocument/2006/relationships/image" Target="../media/image1000.png"/><Relationship Id="rId13" Type="http://schemas.openxmlformats.org/officeDocument/2006/relationships/customXml" Target="../ink/ink236.xml"/><Relationship Id="rId3" Type="http://schemas.openxmlformats.org/officeDocument/2006/relationships/customXml" Target="../ink/ink232.xml"/><Relationship Id="rId7" Type="http://schemas.openxmlformats.org/officeDocument/2006/relationships/customXml" Target="../ink/ink233.xml"/><Relationship Id="rId12" Type="http://schemas.openxmlformats.org/officeDocument/2006/relationships/image" Target="../media/image15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52.png"/><Relationship Id="rId11" Type="http://schemas.openxmlformats.org/officeDocument/2006/relationships/customXml" Target="../ink/ink235.xml"/><Relationship Id="rId5" Type="http://schemas.openxmlformats.org/officeDocument/2006/relationships/image" Target="../media/image151.png"/><Relationship Id="rId10" Type="http://schemas.openxmlformats.org/officeDocument/2006/relationships/customXml" Target="../ink/ink234.xml"/><Relationship Id="rId4" Type="http://schemas.openxmlformats.org/officeDocument/2006/relationships/image" Target="../media/image830.png"/><Relationship Id="rId9" Type="http://schemas.openxmlformats.org/officeDocument/2006/relationships/image" Target="../media/image153.png"/><Relationship Id="rId14" Type="http://schemas.openxmlformats.org/officeDocument/2006/relationships/image" Target="../media/image1180.png"/></Relationships>
</file>

<file path=ppt/slides/_rels/slide69.xml.rels><?xml version="1.0" encoding="UTF-8" standalone="yes"?>
<Relationships xmlns="http://schemas.openxmlformats.org/package/2006/relationships"><Relationship Id="rId8" Type="http://schemas.openxmlformats.org/officeDocument/2006/relationships/customXml" Target="../ink/ink239.xml"/><Relationship Id="rId3" Type="http://schemas.openxmlformats.org/officeDocument/2006/relationships/customXml" Target="../ink/ink237.xml"/><Relationship Id="rId7" Type="http://schemas.openxmlformats.org/officeDocument/2006/relationships/image" Target="../media/image156.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155.png"/><Relationship Id="rId11" Type="http://schemas.openxmlformats.org/officeDocument/2006/relationships/image" Target="../media/image1290.png"/><Relationship Id="rId5" Type="http://schemas.openxmlformats.org/officeDocument/2006/relationships/customXml" Target="../ink/ink238.xml"/><Relationship Id="rId10" Type="http://schemas.openxmlformats.org/officeDocument/2006/relationships/customXml" Target="../ink/ink240.xml"/><Relationship Id="rId4" Type="http://schemas.openxmlformats.org/officeDocument/2006/relationships/image" Target="../media/image1250.png"/><Relationship Id="rId9" Type="http://schemas.openxmlformats.org/officeDocument/2006/relationships/image" Target="../media/image1280.png"/></Relationships>
</file>

<file path=ppt/slides/_rels/slide7.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3" Type="http://schemas.openxmlformats.org/officeDocument/2006/relationships/customXml" Target="../ink/ink241.xml"/><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580.png"/><Relationship Id="rId5" Type="http://schemas.openxmlformats.org/officeDocument/2006/relationships/customXml" Target="../ink/ink242.xml"/><Relationship Id="rId4" Type="http://schemas.openxmlformats.org/officeDocument/2006/relationships/image" Target="../media/image611.png"/></Relationships>
</file>

<file path=ppt/slides/_rels/slide71.xml.rels><?xml version="1.0" encoding="UTF-8" standalone="yes"?>
<Relationships xmlns="http://schemas.openxmlformats.org/package/2006/relationships"><Relationship Id="rId8" Type="http://schemas.openxmlformats.org/officeDocument/2006/relationships/customXml" Target="../ink/ink246.xml"/><Relationship Id="rId13" Type="http://schemas.openxmlformats.org/officeDocument/2006/relationships/image" Target="../media/image1450.png"/><Relationship Id="rId3" Type="http://schemas.openxmlformats.org/officeDocument/2006/relationships/image" Target="../media/image100.png"/><Relationship Id="rId7" Type="http://schemas.openxmlformats.org/officeDocument/2006/relationships/customXml" Target="../ink/ink245.xml"/><Relationship Id="rId12" Type="http://schemas.openxmlformats.org/officeDocument/2006/relationships/customXml" Target="../ink/ink248.xml"/><Relationship Id="rId17" Type="http://schemas.openxmlformats.org/officeDocument/2006/relationships/image" Target="../media/image1470.png"/><Relationship Id="rId2" Type="http://schemas.openxmlformats.org/officeDocument/2006/relationships/notesSlide" Target="../notesSlides/notesSlide45.xml"/><Relationship Id="rId16" Type="http://schemas.openxmlformats.org/officeDocument/2006/relationships/customXml" Target="../ink/ink250.xml"/><Relationship Id="rId1" Type="http://schemas.openxmlformats.org/officeDocument/2006/relationships/slideLayout" Target="../slideLayouts/slideLayout7.xml"/><Relationship Id="rId6" Type="http://schemas.openxmlformats.org/officeDocument/2006/relationships/customXml" Target="../ink/ink244.xml"/><Relationship Id="rId11" Type="http://schemas.openxmlformats.org/officeDocument/2006/relationships/image" Target="../media/image1220.png"/><Relationship Id="rId5" Type="http://schemas.openxmlformats.org/officeDocument/2006/relationships/image" Target="../media/image1110.png"/><Relationship Id="rId15" Type="http://schemas.openxmlformats.org/officeDocument/2006/relationships/image" Target="../media/image1460.png"/><Relationship Id="rId10" Type="http://schemas.openxmlformats.org/officeDocument/2006/relationships/customXml" Target="../ink/ink247.xml"/><Relationship Id="rId4" Type="http://schemas.openxmlformats.org/officeDocument/2006/relationships/customXml" Target="../ink/ink243.xml"/><Relationship Id="rId9" Type="http://schemas.openxmlformats.org/officeDocument/2006/relationships/image" Target="../media/image841.png"/><Relationship Id="rId14" Type="http://schemas.openxmlformats.org/officeDocument/2006/relationships/customXml" Target="../ink/ink249.xml"/></Relationships>
</file>

<file path=ppt/slides/_rels/slide7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58.png"/></Relationships>
</file>

<file path=ppt/slides/_rels/slide7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60.png"/></Relationships>
</file>

<file path=ppt/slides/_rels/slide7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customXml" Target="../ink/ink21.xml"/><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98F3E6-8950-2EE2-3CFC-94FA4BA6438B}"/>
              </a:ext>
            </a:extLst>
          </p:cNvPr>
          <p:cNvSpPr txBox="1"/>
          <p:nvPr/>
        </p:nvSpPr>
        <p:spPr>
          <a:xfrm>
            <a:off x="5272187" y="143665"/>
            <a:ext cx="2073896" cy="523220"/>
          </a:xfrm>
          <a:prstGeom prst="rect">
            <a:avLst/>
          </a:prstGeom>
          <a:noFill/>
        </p:spPr>
        <p:txBody>
          <a:bodyPr wrap="square" rtlCol="0">
            <a:spAutoFit/>
          </a:bodyPr>
          <a:lstStyle/>
          <a:p>
            <a:r>
              <a:rPr lang="en-US" sz="2800" b="1" u="sng" dirty="0"/>
              <a:t>Hierarchy</a:t>
            </a:r>
          </a:p>
        </p:txBody>
      </p:sp>
      <p:sp>
        <p:nvSpPr>
          <p:cNvPr id="4" name="TextBox 3">
            <a:extLst>
              <a:ext uri="{FF2B5EF4-FFF2-40B4-BE49-F238E27FC236}">
                <a16:creationId xmlns:a16="http://schemas.microsoft.com/office/drawing/2014/main" id="{CCE2E14B-305F-4B8D-CDFB-CE0486F49194}"/>
              </a:ext>
            </a:extLst>
          </p:cNvPr>
          <p:cNvSpPr txBox="1"/>
          <p:nvPr/>
        </p:nvSpPr>
        <p:spPr>
          <a:xfrm>
            <a:off x="3284016" y="1602714"/>
            <a:ext cx="3824249" cy="369332"/>
          </a:xfrm>
          <a:prstGeom prst="rect">
            <a:avLst/>
          </a:prstGeom>
          <a:noFill/>
          <a:ln>
            <a:solidFill>
              <a:schemeClr val="accent1"/>
            </a:solidFill>
          </a:ln>
        </p:spPr>
        <p:txBody>
          <a:bodyPr wrap="square" rtlCol="0">
            <a:spAutoFit/>
          </a:bodyPr>
          <a:lstStyle/>
          <a:p>
            <a:r>
              <a:rPr lang="en-US" dirty="0"/>
              <a:t>HTML/CSS</a:t>
            </a:r>
          </a:p>
        </p:txBody>
      </p:sp>
      <p:sp>
        <p:nvSpPr>
          <p:cNvPr id="5" name="TextBox 4">
            <a:extLst>
              <a:ext uri="{FF2B5EF4-FFF2-40B4-BE49-F238E27FC236}">
                <a16:creationId xmlns:a16="http://schemas.microsoft.com/office/drawing/2014/main" id="{AAC23D45-97B9-F561-BAA1-ACB38CB3C283}"/>
              </a:ext>
            </a:extLst>
          </p:cNvPr>
          <p:cNvSpPr txBox="1"/>
          <p:nvPr/>
        </p:nvSpPr>
        <p:spPr>
          <a:xfrm>
            <a:off x="6312006" y="3522201"/>
            <a:ext cx="1173638" cy="369332"/>
          </a:xfrm>
          <a:prstGeom prst="rect">
            <a:avLst/>
          </a:prstGeom>
          <a:noFill/>
          <a:ln>
            <a:solidFill>
              <a:srgbClr val="FF0000"/>
            </a:solidFill>
          </a:ln>
        </p:spPr>
        <p:txBody>
          <a:bodyPr wrap="square" rtlCol="0">
            <a:spAutoFit/>
          </a:bodyPr>
          <a:lstStyle/>
          <a:p>
            <a:r>
              <a:rPr lang="en-US" dirty="0" err="1"/>
              <a:t>Javascript</a:t>
            </a:r>
            <a:endParaRPr lang="en-US" dirty="0"/>
          </a:p>
        </p:txBody>
      </p:sp>
      <p:sp>
        <p:nvSpPr>
          <p:cNvPr id="6" name="TextBox 5">
            <a:extLst>
              <a:ext uri="{FF2B5EF4-FFF2-40B4-BE49-F238E27FC236}">
                <a16:creationId xmlns:a16="http://schemas.microsoft.com/office/drawing/2014/main" id="{09524386-272C-007D-FCE5-9C5572A1A04D}"/>
              </a:ext>
            </a:extLst>
          </p:cNvPr>
          <p:cNvSpPr txBox="1"/>
          <p:nvPr/>
        </p:nvSpPr>
        <p:spPr>
          <a:xfrm>
            <a:off x="3398086" y="3522201"/>
            <a:ext cx="730578" cy="369332"/>
          </a:xfrm>
          <a:prstGeom prst="rect">
            <a:avLst/>
          </a:prstGeom>
          <a:noFill/>
          <a:ln>
            <a:solidFill>
              <a:srgbClr val="00B050"/>
            </a:solidFill>
          </a:ln>
        </p:spPr>
        <p:txBody>
          <a:bodyPr wrap="square" rtlCol="0">
            <a:spAutoFit/>
          </a:bodyPr>
          <a:lstStyle/>
          <a:p>
            <a:r>
              <a:rPr lang="en-US" dirty="0"/>
              <a:t>PHP</a:t>
            </a:r>
          </a:p>
        </p:txBody>
      </p:sp>
      <p:sp>
        <p:nvSpPr>
          <p:cNvPr id="7" name="TextBox 6">
            <a:extLst>
              <a:ext uri="{FF2B5EF4-FFF2-40B4-BE49-F238E27FC236}">
                <a16:creationId xmlns:a16="http://schemas.microsoft.com/office/drawing/2014/main" id="{4BFD19EF-4F8B-4782-2F86-CD7DB1F0AA45}"/>
              </a:ext>
            </a:extLst>
          </p:cNvPr>
          <p:cNvSpPr txBox="1"/>
          <p:nvPr/>
        </p:nvSpPr>
        <p:spPr>
          <a:xfrm>
            <a:off x="3101141" y="5823021"/>
            <a:ext cx="1480007" cy="369332"/>
          </a:xfrm>
          <a:prstGeom prst="rect">
            <a:avLst/>
          </a:prstGeom>
          <a:noFill/>
          <a:ln>
            <a:solidFill>
              <a:schemeClr val="tx1"/>
            </a:solidFill>
          </a:ln>
        </p:spPr>
        <p:txBody>
          <a:bodyPr wrap="square" rtlCol="0">
            <a:spAutoFit/>
          </a:bodyPr>
          <a:lstStyle/>
          <a:p>
            <a:r>
              <a:rPr lang="en-US" dirty="0"/>
              <a:t>Databases</a:t>
            </a:r>
          </a:p>
        </p:txBody>
      </p:sp>
      <p:cxnSp>
        <p:nvCxnSpPr>
          <p:cNvPr id="8" name="Straight Arrow Connector 7">
            <a:extLst>
              <a:ext uri="{FF2B5EF4-FFF2-40B4-BE49-F238E27FC236}">
                <a16:creationId xmlns:a16="http://schemas.microsoft.com/office/drawing/2014/main" id="{B1840A57-D50D-8C8C-324D-FEDC6FD086F3}"/>
              </a:ext>
            </a:extLst>
          </p:cNvPr>
          <p:cNvCxnSpPr>
            <a:cxnSpLocks/>
          </p:cNvCxnSpPr>
          <p:nvPr/>
        </p:nvCxnSpPr>
        <p:spPr>
          <a:xfrm>
            <a:off x="3688745" y="2100944"/>
            <a:ext cx="0" cy="130628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9" name="Straight Arrow Connector 8">
            <a:extLst>
              <a:ext uri="{FF2B5EF4-FFF2-40B4-BE49-F238E27FC236}">
                <a16:creationId xmlns:a16="http://schemas.microsoft.com/office/drawing/2014/main" id="{5AD44817-4EF1-33F6-9001-105EBB41135F}"/>
              </a:ext>
            </a:extLst>
          </p:cNvPr>
          <p:cNvCxnSpPr>
            <a:cxnSpLocks/>
          </p:cNvCxnSpPr>
          <p:nvPr/>
        </p:nvCxnSpPr>
        <p:spPr>
          <a:xfrm flipH="1">
            <a:off x="6779166" y="2079172"/>
            <a:ext cx="14573" cy="130628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a:extLst>
              <a:ext uri="{FF2B5EF4-FFF2-40B4-BE49-F238E27FC236}">
                <a16:creationId xmlns:a16="http://schemas.microsoft.com/office/drawing/2014/main" id="{22A52C13-67BF-C68D-4DF5-6F361ABD41B6}"/>
              </a:ext>
            </a:extLst>
          </p:cNvPr>
          <p:cNvCxnSpPr>
            <a:cxnSpLocks/>
          </p:cNvCxnSpPr>
          <p:nvPr/>
        </p:nvCxnSpPr>
        <p:spPr>
          <a:xfrm>
            <a:off x="3688745" y="3967900"/>
            <a:ext cx="0" cy="1742729"/>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F1FC4946-EB29-1FC0-34B1-FD11F118D6DF}"/>
              </a:ext>
            </a:extLst>
          </p:cNvPr>
          <p:cNvCxnSpPr>
            <a:cxnSpLocks/>
          </p:cNvCxnSpPr>
          <p:nvPr/>
        </p:nvCxnSpPr>
        <p:spPr>
          <a:xfrm flipH="1">
            <a:off x="4344932" y="3794559"/>
            <a:ext cx="1750806" cy="0"/>
          </a:xfrm>
          <a:prstGeom prst="straightConnector1">
            <a:avLst/>
          </a:prstGeom>
          <a:ln>
            <a:solidFill>
              <a:srgbClr val="FF0000"/>
            </a:solidFill>
            <a:tailEnd type="triangle"/>
          </a:ln>
        </p:spPr>
        <p:style>
          <a:lnRef idx="3">
            <a:schemeClr val="accent1"/>
          </a:lnRef>
          <a:fillRef idx="0">
            <a:schemeClr val="accent1"/>
          </a:fillRef>
          <a:effectRef idx="2">
            <a:schemeClr val="accent1"/>
          </a:effectRef>
          <a:fontRef idx="minor">
            <a:schemeClr val="tx1"/>
          </a:fontRef>
        </p:style>
      </p:cxnSp>
      <p:sp>
        <p:nvSpPr>
          <p:cNvPr id="22" name="TextBox 21">
            <a:extLst>
              <a:ext uri="{FF2B5EF4-FFF2-40B4-BE49-F238E27FC236}">
                <a16:creationId xmlns:a16="http://schemas.microsoft.com/office/drawing/2014/main" id="{4EC009BD-67E4-E033-0CAF-49142F57445A}"/>
              </a:ext>
            </a:extLst>
          </p:cNvPr>
          <p:cNvSpPr txBox="1"/>
          <p:nvPr/>
        </p:nvSpPr>
        <p:spPr>
          <a:xfrm>
            <a:off x="1404960" y="4397826"/>
            <a:ext cx="2098745" cy="861774"/>
          </a:xfrm>
          <a:prstGeom prst="rect">
            <a:avLst/>
          </a:prstGeom>
          <a:noFill/>
        </p:spPr>
        <p:txBody>
          <a:bodyPr wrap="square" rtlCol="0">
            <a:spAutoFit/>
          </a:bodyPr>
          <a:lstStyle/>
          <a:p>
            <a:r>
              <a:rPr lang="en-US" sz="1600"/>
              <a:t>$conn = new msqli()</a:t>
            </a:r>
          </a:p>
          <a:p>
            <a:r>
              <a:rPr lang="en-US" sz="1600"/>
              <a:t>$conn</a:t>
            </a:r>
            <a:r>
              <a:rPr lang="en-US" sz="1600">
                <a:sym typeface="Wingdings" panose="05000000000000000000" pitchFamily="2" charset="2"/>
              </a:rPr>
              <a:t>query()</a:t>
            </a:r>
          </a:p>
          <a:p>
            <a:r>
              <a:rPr lang="en-US" sz="1600">
                <a:sym typeface="Wingdings" panose="05000000000000000000" pitchFamily="2" charset="2"/>
              </a:rPr>
              <a:t>$connquery().fetch()</a:t>
            </a:r>
            <a:endParaRPr lang="en-US" sz="1600" dirty="0"/>
          </a:p>
        </p:txBody>
      </p:sp>
      <p:sp>
        <p:nvSpPr>
          <p:cNvPr id="24" name="TextBox 23">
            <a:extLst>
              <a:ext uri="{FF2B5EF4-FFF2-40B4-BE49-F238E27FC236}">
                <a16:creationId xmlns:a16="http://schemas.microsoft.com/office/drawing/2014/main" id="{2E0EF378-DF3F-34E5-E3C8-7A963648D204}"/>
              </a:ext>
            </a:extLst>
          </p:cNvPr>
          <p:cNvSpPr txBox="1"/>
          <p:nvPr/>
        </p:nvSpPr>
        <p:spPr>
          <a:xfrm>
            <a:off x="6793739" y="4325634"/>
            <a:ext cx="4871878" cy="1384995"/>
          </a:xfrm>
          <a:prstGeom prst="rect">
            <a:avLst/>
          </a:prstGeom>
          <a:noFill/>
        </p:spPr>
        <p:txBody>
          <a:bodyPr wrap="square" rtlCol="0">
            <a:spAutoFit/>
          </a:bodyPr>
          <a:lstStyle/>
          <a:p>
            <a:r>
              <a:rPr lang="en-US" sz="1400"/>
              <a:t>engage() {</a:t>
            </a:r>
          </a:p>
          <a:p>
            <a:r>
              <a:rPr lang="en-US" sz="1400"/>
              <a:t>   var </a:t>
            </a:r>
            <a:r>
              <a:rPr lang="en-US" sz="1400" dirty="0"/>
              <a:t>request = new </a:t>
            </a:r>
            <a:r>
              <a:rPr lang="en-US" sz="1400" err="1"/>
              <a:t>XMLHttpRequest</a:t>
            </a:r>
            <a:r>
              <a:rPr lang="en-US" sz="1400"/>
              <a:t>();</a:t>
            </a:r>
          </a:p>
          <a:p>
            <a:r>
              <a:rPr lang="en-US" sz="1400"/>
              <a:t>   request.open(“method”, “url.php”, async);</a:t>
            </a:r>
          </a:p>
          <a:p>
            <a:r>
              <a:rPr lang="en-US" sz="1400"/>
              <a:t>   request.onload() = function{</a:t>
            </a:r>
          </a:p>
          <a:p>
            <a:r>
              <a:rPr lang="en-US" sz="1400"/>
              <a:t>	               what to do to HTML file when get info back}</a:t>
            </a:r>
          </a:p>
          <a:p>
            <a:r>
              <a:rPr lang="en-US" sz="1400"/>
              <a:t>   requrest.send(form_string)</a:t>
            </a:r>
            <a:endParaRPr lang="en-US" sz="1400" dirty="0"/>
          </a:p>
        </p:txBody>
      </p:sp>
      <p:sp>
        <p:nvSpPr>
          <p:cNvPr id="27" name="TextBox 26">
            <a:extLst>
              <a:ext uri="{FF2B5EF4-FFF2-40B4-BE49-F238E27FC236}">
                <a16:creationId xmlns:a16="http://schemas.microsoft.com/office/drawing/2014/main" id="{9B11C0FB-B93E-DD3B-5F0E-03153C0E6C7D}"/>
              </a:ext>
            </a:extLst>
          </p:cNvPr>
          <p:cNvSpPr txBox="1"/>
          <p:nvPr/>
        </p:nvSpPr>
        <p:spPr>
          <a:xfrm>
            <a:off x="7021179" y="2296717"/>
            <a:ext cx="3734696" cy="954107"/>
          </a:xfrm>
          <a:prstGeom prst="rect">
            <a:avLst/>
          </a:prstGeom>
          <a:noFill/>
        </p:spPr>
        <p:txBody>
          <a:bodyPr wrap="square">
            <a:spAutoFit/>
          </a:bodyPr>
          <a:lstStyle/>
          <a:p>
            <a:r>
              <a:rPr lang="en-US" sz="1400"/>
              <a:t>&lt;Form&gt;</a:t>
            </a:r>
          </a:p>
          <a:p>
            <a:r>
              <a:rPr lang="en-US" sz="1400"/>
              <a:t>   stuff</a:t>
            </a:r>
          </a:p>
          <a:p>
            <a:r>
              <a:rPr lang="en-US" sz="1400"/>
              <a:t>   &lt;button type = submit, onclick = engage()&gt;</a:t>
            </a:r>
          </a:p>
          <a:p>
            <a:r>
              <a:rPr lang="en-US" sz="1400"/>
              <a:t>&lt;/Form&gt;</a:t>
            </a:r>
            <a:endParaRPr lang="en-US" sz="1400" dirty="0"/>
          </a:p>
        </p:txBody>
      </p:sp>
      <p:cxnSp>
        <p:nvCxnSpPr>
          <p:cNvPr id="28" name="Straight Arrow Connector 27">
            <a:extLst>
              <a:ext uri="{FF2B5EF4-FFF2-40B4-BE49-F238E27FC236}">
                <a16:creationId xmlns:a16="http://schemas.microsoft.com/office/drawing/2014/main" id="{C115A97D-36A4-03A7-A7CF-95FC9085AEDD}"/>
              </a:ext>
            </a:extLst>
          </p:cNvPr>
          <p:cNvCxnSpPr>
            <a:cxnSpLocks/>
          </p:cNvCxnSpPr>
          <p:nvPr/>
        </p:nvCxnSpPr>
        <p:spPr>
          <a:xfrm flipV="1">
            <a:off x="3841145" y="3967112"/>
            <a:ext cx="0" cy="1743517"/>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9" name="Straight Arrow Connector 28">
            <a:extLst>
              <a:ext uri="{FF2B5EF4-FFF2-40B4-BE49-F238E27FC236}">
                <a16:creationId xmlns:a16="http://schemas.microsoft.com/office/drawing/2014/main" id="{DCE675E2-1DD2-866D-1015-091F7DA0924D}"/>
              </a:ext>
            </a:extLst>
          </p:cNvPr>
          <p:cNvCxnSpPr>
            <a:cxnSpLocks/>
          </p:cNvCxnSpPr>
          <p:nvPr/>
        </p:nvCxnSpPr>
        <p:spPr>
          <a:xfrm flipV="1">
            <a:off x="4344932" y="3625723"/>
            <a:ext cx="1750806" cy="10667"/>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2">
            <p14:nvContentPartPr>
              <p14:cNvPr id="30" name="Ink 29">
                <a:extLst>
                  <a:ext uri="{FF2B5EF4-FFF2-40B4-BE49-F238E27FC236}">
                    <a16:creationId xmlns:a16="http://schemas.microsoft.com/office/drawing/2014/main" id="{6A5BE973-CC07-22AA-0E7B-89A8C20597F6}"/>
                  </a:ext>
                </a:extLst>
              </p14:cNvPr>
              <p14:cNvContentPartPr/>
              <p14:nvPr/>
            </p14:nvContentPartPr>
            <p14:xfrm>
              <a:off x="4689315" y="3889765"/>
              <a:ext cx="2208960" cy="1655443"/>
            </p14:xfrm>
          </p:contentPart>
        </mc:Choice>
        <mc:Fallback xmlns="">
          <p:pic>
            <p:nvPicPr>
              <p:cNvPr id="30" name="Ink 29">
                <a:extLst>
                  <a:ext uri="{FF2B5EF4-FFF2-40B4-BE49-F238E27FC236}">
                    <a16:creationId xmlns:a16="http://schemas.microsoft.com/office/drawing/2014/main" id="{6A5BE973-CC07-22AA-0E7B-89A8C20597F6}"/>
                  </a:ext>
                </a:extLst>
              </p:cNvPr>
              <p:cNvPicPr/>
              <p:nvPr/>
            </p:nvPicPr>
            <p:blipFill>
              <a:blip r:embed="rId3"/>
              <a:stretch>
                <a:fillRect/>
              </a:stretch>
            </p:blipFill>
            <p:spPr>
              <a:xfrm>
                <a:off x="4683195" y="3883644"/>
                <a:ext cx="2221200" cy="1667684"/>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1" name="Ink 30">
                <a:extLst>
                  <a:ext uri="{FF2B5EF4-FFF2-40B4-BE49-F238E27FC236}">
                    <a16:creationId xmlns:a16="http://schemas.microsoft.com/office/drawing/2014/main" id="{CC2C94E4-3AB6-EEC6-EF15-850BEFA7BBEB}"/>
                  </a:ext>
                </a:extLst>
              </p14:cNvPr>
              <p14:cNvContentPartPr/>
              <p14:nvPr/>
            </p14:nvContentPartPr>
            <p14:xfrm>
              <a:off x="5350275" y="3883286"/>
              <a:ext cx="1536840" cy="1026720"/>
            </p14:xfrm>
          </p:contentPart>
        </mc:Choice>
        <mc:Fallback xmlns="">
          <p:pic>
            <p:nvPicPr>
              <p:cNvPr id="31" name="Ink 30">
                <a:extLst>
                  <a:ext uri="{FF2B5EF4-FFF2-40B4-BE49-F238E27FC236}">
                    <a16:creationId xmlns:a16="http://schemas.microsoft.com/office/drawing/2014/main" id="{CC2C94E4-3AB6-EEC6-EF15-850BEFA7BBEB}"/>
                  </a:ext>
                </a:extLst>
              </p:cNvPr>
              <p:cNvPicPr/>
              <p:nvPr/>
            </p:nvPicPr>
            <p:blipFill>
              <a:blip r:embed="rId5"/>
              <a:stretch>
                <a:fillRect/>
              </a:stretch>
            </p:blipFill>
            <p:spPr>
              <a:xfrm>
                <a:off x="5344155" y="3877166"/>
                <a:ext cx="1549080" cy="1038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2" name="Ink 31">
                <a:extLst>
                  <a:ext uri="{FF2B5EF4-FFF2-40B4-BE49-F238E27FC236}">
                    <a16:creationId xmlns:a16="http://schemas.microsoft.com/office/drawing/2014/main" id="{FADFFBA9-95A3-F18B-2C2A-71E5CFA7B340}"/>
                  </a:ext>
                </a:extLst>
              </p14:cNvPr>
              <p14:cNvContentPartPr/>
              <p14:nvPr/>
            </p14:nvContentPartPr>
            <p14:xfrm>
              <a:off x="5720355" y="3867806"/>
              <a:ext cx="1177560" cy="824040"/>
            </p14:xfrm>
          </p:contentPart>
        </mc:Choice>
        <mc:Fallback xmlns="">
          <p:pic>
            <p:nvPicPr>
              <p:cNvPr id="32" name="Ink 31">
                <a:extLst>
                  <a:ext uri="{FF2B5EF4-FFF2-40B4-BE49-F238E27FC236}">
                    <a16:creationId xmlns:a16="http://schemas.microsoft.com/office/drawing/2014/main" id="{FADFFBA9-95A3-F18B-2C2A-71E5CFA7B340}"/>
                  </a:ext>
                </a:extLst>
              </p:cNvPr>
              <p:cNvPicPr/>
              <p:nvPr/>
            </p:nvPicPr>
            <p:blipFill>
              <a:blip r:embed="rId7"/>
              <a:stretch>
                <a:fillRect/>
              </a:stretch>
            </p:blipFill>
            <p:spPr>
              <a:xfrm>
                <a:off x="5714235" y="3861686"/>
                <a:ext cx="1189800" cy="836280"/>
              </a:xfrm>
              <a:prstGeom prst="rect">
                <a:avLst/>
              </a:prstGeom>
            </p:spPr>
          </p:pic>
        </mc:Fallback>
      </mc:AlternateContent>
      <p:sp>
        <p:nvSpPr>
          <p:cNvPr id="33" name="TextBox 32">
            <a:extLst>
              <a:ext uri="{FF2B5EF4-FFF2-40B4-BE49-F238E27FC236}">
                <a16:creationId xmlns:a16="http://schemas.microsoft.com/office/drawing/2014/main" id="{E7482F33-3454-4F8A-F585-0EE681C055EC}"/>
              </a:ext>
            </a:extLst>
          </p:cNvPr>
          <p:cNvSpPr txBox="1"/>
          <p:nvPr/>
        </p:nvSpPr>
        <p:spPr>
          <a:xfrm>
            <a:off x="224189" y="2277032"/>
            <a:ext cx="3344814" cy="954107"/>
          </a:xfrm>
          <a:prstGeom prst="rect">
            <a:avLst/>
          </a:prstGeom>
          <a:noFill/>
        </p:spPr>
        <p:txBody>
          <a:bodyPr wrap="square">
            <a:spAutoFit/>
          </a:bodyPr>
          <a:lstStyle/>
          <a:p>
            <a:r>
              <a:rPr lang="en-US" sz="1400"/>
              <a:t>&lt;Form action = “url.php”, method = “post”&gt;</a:t>
            </a:r>
          </a:p>
          <a:p>
            <a:r>
              <a:rPr lang="en-US" sz="1400"/>
              <a:t>   info</a:t>
            </a:r>
          </a:p>
          <a:p>
            <a:r>
              <a:rPr lang="en-US" sz="1400"/>
              <a:t>   &lt;input type = submit()&gt;</a:t>
            </a:r>
          </a:p>
          <a:p>
            <a:r>
              <a:rPr lang="en-US" sz="1400"/>
              <a:t>&lt;/Form&gt;</a:t>
            </a:r>
            <a:endParaRPr lang="en-US" sz="1400" dirty="0"/>
          </a:p>
        </p:txBody>
      </p:sp>
      <p:cxnSp>
        <p:nvCxnSpPr>
          <p:cNvPr id="34" name="Straight Arrow Connector 33">
            <a:extLst>
              <a:ext uri="{FF2B5EF4-FFF2-40B4-BE49-F238E27FC236}">
                <a16:creationId xmlns:a16="http://schemas.microsoft.com/office/drawing/2014/main" id="{EE82514A-1061-232F-04DE-A4CE94580813}"/>
              </a:ext>
            </a:extLst>
          </p:cNvPr>
          <p:cNvCxnSpPr>
            <a:cxnSpLocks/>
          </p:cNvCxnSpPr>
          <p:nvPr/>
        </p:nvCxnSpPr>
        <p:spPr>
          <a:xfrm flipV="1">
            <a:off x="3844747" y="2079172"/>
            <a:ext cx="0" cy="1303083"/>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35" name="Straight Arrow Connector 34">
            <a:extLst>
              <a:ext uri="{FF2B5EF4-FFF2-40B4-BE49-F238E27FC236}">
                <a16:creationId xmlns:a16="http://schemas.microsoft.com/office/drawing/2014/main" id="{F8065F1B-978E-6DB5-C495-97C173377D90}"/>
              </a:ext>
            </a:extLst>
          </p:cNvPr>
          <p:cNvCxnSpPr>
            <a:cxnSpLocks/>
          </p:cNvCxnSpPr>
          <p:nvPr/>
        </p:nvCxnSpPr>
        <p:spPr>
          <a:xfrm flipV="1">
            <a:off x="6659423" y="2079172"/>
            <a:ext cx="0" cy="1257110"/>
          </a:xfrm>
          <a:prstGeom prst="straightConnector1">
            <a:avLst/>
          </a:prstGeom>
          <a:ln>
            <a:solidFill>
              <a:srgbClr val="FF0000"/>
            </a:solidFill>
            <a:tailEnd type="triangle"/>
          </a:ln>
        </p:spPr>
        <p:style>
          <a:lnRef idx="3">
            <a:schemeClr val="accent1"/>
          </a:lnRef>
          <a:fillRef idx="0">
            <a:schemeClr val="accent1"/>
          </a:fillRef>
          <a:effectRef idx="2">
            <a:schemeClr val="accent1"/>
          </a:effectRef>
          <a:fontRef idx="minor">
            <a:schemeClr val="tx1"/>
          </a:fontRef>
        </p:style>
      </p:cxnSp>
      <p:sp>
        <p:nvSpPr>
          <p:cNvPr id="36" name="TextBox 35">
            <a:extLst>
              <a:ext uri="{FF2B5EF4-FFF2-40B4-BE49-F238E27FC236}">
                <a16:creationId xmlns:a16="http://schemas.microsoft.com/office/drawing/2014/main" id="{5BEDC232-0621-9654-B3CA-54E56635D353}"/>
              </a:ext>
            </a:extLst>
          </p:cNvPr>
          <p:cNvSpPr txBox="1"/>
          <p:nvPr/>
        </p:nvSpPr>
        <p:spPr>
          <a:xfrm>
            <a:off x="3954838" y="2277032"/>
            <a:ext cx="1038051" cy="338554"/>
          </a:xfrm>
          <a:prstGeom prst="rect">
            <a:avLst/>
          </a:prstGeom>
          <a:noFill/>
        </p:spPr>
        <p:txBody>
          <a:bodyPr wrap="square" rtlCol="0">
            <a:spAutoFit/>
          </a:bodyPr>
          <a:lstStyle/>
          <a:p>
            <a:r>
              <a:rPr lang="en-US" sz="1600"/>
              <a:t>echo</a:t>
            </a:r>
          </a:p>
        </p:txBody>
      </p:sp>
      <mc:AlternateContent xmlns:mc="http://schemas.openxmlformats.org/markup-compatibility/2006" xmlns:p14="http://schemas.microsoft.com/office/powerpoint/2010/main">
        <mc:Choice Requires="p14">
          <p:contentPart p14:bwMode="auto" r:id="rId8">
            <p14:nvContentPartPr>
              <p14:cNvPr id="37" name="Ink 36">
                <a:extLst>
                  <a:ext uri="{FF2B5EF4-FFF2-40B4-BE49-F238E27FC236}">
                    <a16:creationId xmlns:a16="http://schemas.microsoft.com/office/drawing/2014/main" id="{70424586-63FB-D9B2-3AE5-999F45FDB0B7}"/>
                  </a:ext>
                </a:extLst>
              </p14:cNvPr>
              <p14:cNvContentPartPr/>
              <p14:nvPr/>
            </p14:nvContentPartPr>
            <p14:xfrm>
              <a:off x="5110977" y="2907875"/>
              <a:ext cx="1699560" cy="2208960"/>
            </p14:xfrm>
          </p:contentPart>
        </mc:Choice>
        <mc:Fallback xmlns="">
          <p:pic>
            <p:nvPicPr>
              <p:cNvPr id="37" name="Ink 36">
                <a:extLst>
                  <a:ext uri="{FF2B5EF4-FFF2-40B4-BE49-F238E27FC236}">
                    <a16:creationId xmlns:a16="http://schemas.microsoft.com/office/drawing/2014/main" id="{70424586-63FB-D9B2-3AE5-999F45FDB0B7}"/>
                  </a:ext>
                </a:extLst>
              </p:cNvPr>
              <p:cNvPicPr/>
              <p:nvPr/>
            </p:nvPicPr>
            <p:blipFill>
              <a:blip r:embed="rId9"/>
              <a:stretch>
                <a:fillRect/>
              </a:stretch>
            </p:blipFill>
            <p:spPr>
              <a:xfrm>
                <a:off x="5104857" y="2901755"/>
                <a:ext cx="1711800" cy="2221200"/>
              </a:xfrm>
              <a:prstGeom prst="rect">
                <a:avLst/>
              </a:prstGeom>
            </p:spPr>
          </p:pic>
        </mc:Fallback>
      </mc:AlternateContent>
      <p:sp>
        <p:nvSpPr>
          <p:cNvPr id="38" name="TextBox 37">
            <a:extLst>
              <a:ext uri="{FF2B5EF4-FFF2-40B4-BE49-F238E27FC236}">
                <a16:creationId xmlns:a16="http://schemas.microsoft.com/office/drawing/2014/main" id="{A1DDE464-7403-FEDF-5059-AFE65C31C884}"/>
              </a:ext>
            </a:extLst>
          </p:cNvPr>
          <p:cNvSpPr txBox="1"/>
          <p:nvPr/>
        </p:nvSpPr>
        <p:spPr>
          <a:xfrm>
            <a:off x="4496375" y="3252574"/>
            <a:ext cx="1038051" cy="338554"/>
          </a:xfrm>
          <a:prstGeom prst="rect">
            <a:avLst/>
          </a:prstGeom>
          <a:noFill/>
        </p:spPr>
        <p:txBody>
          <a:bodyPr wrap="square" rtlCol="0">
            <a:spAutoFit/>
          </a:bodyPr>
          <a:lstStyle/>
          <a:p>
            <a:r>
              <a:rPr lang="en-US" sz="1600"/>
              <a:t>echo</a:t>
            </a:r>
          </a:p>
        </p:txBody>
      </p:sp>
      <p:sp>
        <p:nvSpPr>
          <p:cNvPr id="39" name="TextBox 38">
            <a:extLst>
              <a:ext uri="{FF2B5EF4-FFF2-40B4-BE49-F238E27FC236}">
                <a16:creationId xmlns:a16="http://schemas.microsoft.com/office/drawing/2014/main" id="{E751B545-9956-662C-E138-E85BA32E20BB}"/>
              </a:ext>
            </a:extLst>
          </p:cNvPr>
          <p:cNvSpPr txBox="1"/>
          <p:nvPr/>
        </p:nvSpPr>
        <p:spPr>
          <a:xfrm>
            <a:off x="1453846" y="1903526"/>
            <a:ext cx="553357" cy="369332"/>
          </a:xfrm>
          <a:prstGeom prst="rect">
            <a:avLst/>
          </a:prstGeom>
          <a:noFill/>
        </p:spPr>
        <p:txBody>
          <a:bodyPr wrap="none" rtlCol="0">
            <a:spAutoFit/>
          </a:bodyPr>
          <a:lstStyle/>
          <a:p>
            <a:r>
              <a:rPr lang="en-US"/>
              <a:t>(1a)</a:t>
            </a:r>
          </a:p>
        </p:txBody>
      </p:sp>
      <p:sp>
        <p:nvSpPr>
          <p:cNvPr id="40" name="TextBox 39">
            <a:extLst>
              <a:ext uri="{FF2B5EF4-FFF2-40B4-BE49-F238E27FC236}">
                <a16:creationId xmlns:a16="http://schemas.microsoft.com/office/drawing/2014/main" id="{C51757EB-BEE5-9C16-EAAA-AA22A8EA4520}"/>
              </a:ext>
            </a:extLst>
          </p:cNvPr>
          <p:cNvSpPr txBox="1"/>
          <p:nvPr/>
        </p:nvSpPr>
        <p:spPr>
          <a:xfrm>
            <a:off x="908162" y="4644047"/>
            <a:ext cx="553357" cy="369332"/>
          </a:xfrm>
          <a:prstGeom prst="rect">
            <a:avLst/>
          </a:prstGeom>
          <a:noFill/>
        </p:spPr>
        <p:txBody>
          <a:bodyPr wrap="none" rtlCol="0">
            <a:spAutoFit/>
          </a:bodyPr>
          <a:lstStyle/>
          <a:p>
            <a:r>
              <a:rPr lang="en-US"/>
              <a:t>(2a)</a:t>
            </a:r>
          </a:p>
        </p:txBody>
      </p:sp>
      <p:sp>
        <p:nvSpPr>
          <p:cNvPr id="41" name="TextBox 40">
            <a:extLst>
              <a:ext uri="{FF2B5EF4-FFF2-40B4-BE49-F238E27FC236}">
                <a16:creationId xmlns:a16="http://schemas.microsoft.com/office/drawing/2014/main" id="{B73DB1A1-8CD6-86E3-9948-EE0D4063DCA1}"/>
              </a:ext>
            </a:extLst>
          </p:cNvPr>
          <p:cNvSpPr txBox="1"/>
          <p:nvPr/>
        </p:nvSpPr>
        <p:spPr>
          <a:xfrm>
            <a:off x="4467940" y="2242161"/>
            <a:ext cx="553357" cy="369332"/>
          </a:xfrm>
          <a:prstGeom prst="rect">
            <a:avLst/>
          </a:prstGeom>
          <a:noFill/>
        </p:spPr>
        <p:txBody>
          <a:bodyPr wrap="none" rtlCol="0">
            <a:spAutoFit/>
          </a:bodyPr>
          <a:lstStyle/>
          <a:p>
            <a:r>
              <a:rPr lang="en-US"/>
              <a:t>(3a)</a:t>
            </a:r>
          </a:p>
        </p:txBody>
      </p:sp>
      <p:sp>
        <p:nvSpPr>
          <p:cNvPr id="42" name="TextBox 41">
            <a:extLst>
              <a:ext uri="{FF2B5EF4-FFF2-40B4-BE49-F238E27FC236}">
                <a16:creationId xmlns:a16="http://schemas.microsoft.com/office/drawing/2014/main" id="{EBAFE1AC-1BB4-F27F-6B58-17FA11EE9F63}"/>
              </a:ext>
            </a:extLst>
          </p:cNvPr>
          <p:cNvSpPr txBox="1"/>
          <p:nvPr/>
        </p:nvSpPr>
        <p:spPr>
          <a:xfrm>
            <a:off x="8393938" y="2100944"/>
            <a:ext cx="564578" cy="369332"/>
          </a:xfrm>
          <a:prstGeom prst="rect">
            <a:avLst/>
          </a:prstGeom>
          <a:noFill/>
        </p:spPr>
        <p:txBody>
          <a:bodyPr wrap="none" rtlCol="0">
            <a:spAutoFit/>
          </a:bodyPr>
          <a:lstStyle/>
          <a:p>
            <a:r>
              <a:rPr lang="en-US"/>
              <a:t>(1b)</a:t>
            </a:r>
          </a:p>
        </p:txBody>
      </p:sp>
      <p:sp>
        <p:nvSpPr>
          <p:cNvPr id="43" name="TextBox 42">
            <a:extLst>
              <a:ext uri="{FF2B5EF4-FFF2-40B4-BE49-F238E27FC236}">
                <a16:creationId xmlns:a16="http://schemas.microsoft.com/office/drawing/2014/main" id="{3A9D6FD1-97AE-1BDC-B62B-D048FA1C62C5}"/>
              </a:ext>
            </a:extLst>
          </p:cNvPr>
          <p:cNvSpPr txBox="1"/>
          <p:nvPr/>
        </p:nvSpPr>
        <p:spPr>
          <a:xfrm flipH="1">
            <a:off x="8432643" y="4027417"/>
            <a:ext cx="609598" cy="369332"/>
          </a:xfrm>
          <a:prstGeom prst="rect">
            <a:avLst/>
          </a:prstGeom>
          <a:noFill/>
        </p:spPr>
        <p:txBody>
          <a:bodyPr wrap="square" rtlCol="0">
            <a:spAutoFit/>
          </a:bodyPr>
          <a:lstStyle/>
          <a:p>
            <a:r>
              <a:rPr lang="en-US"/>
              <a:t>(2b)</a:t>
            </a:r>
          </a:p>
        </p:txBody>
      </p:sp>
      <p:sp>
        <p:nvSpPr>
          <p:cNvPr id="44" name="TextBox 43">
            <a:extLst>
              <a:ext uri="{FF2B5EF4-FFF2-40B4-BE49-F238E27FC236}">
                <a16:creationId xmlns:a16="http://schemas.microsoft.com/office/drawing/2014/main" id="{5E028037-DDCA-60EF-91F9-116AA0B9C5CD}"/>
              </a:ext>
            </a:extLst>
          </p:cNvPr>
          <p:cNvSpPr txBox="1"/>
          <p:nvPr/>
        </p:nvSpPr>
        <p:spPr>
          <a:xfrm>
            <a:off x="5461877" y="3200608"/>
            <a:ext cx="564578" cy="369332"/>
          </a:xfrm>
          <a:prstGeom prst="rect">
            <a:avLst/>
          </a:prstGeom>
          <a:noFill/>
        </p:spPr>
        <p:txBody>
          <a:bodyPr wrap="none" rtlCol="0">
            <a:spAutoFit/>
          </a:bodyPr>
          <a:lstStyle/>
          <a:p>
            <a:r>
              <a:rPr lang="en-US"/>
              <a:t>(3b)</a:t>
            </a:r>
          </a:p>
        </p:txBody>
      </p:sp>
      <p:sp>
        <p:nvSpPr>
          <p:cNvPr id="45" name="TextBox 44">
            <a:extLst>
              <a:ext uri="{FF2B5EF4-FFF2-40B4-BE49-F238E27FC236}">
                <a16:creationId xmlns:a16="http://schemas.microsoft.com/office/drawing/2014/main" id="{0E6C86CA-6E7B-A57C-9A28-D9584DC61C18}"/>
              </a:ext>
            </a:extLst>
          </p:cNvPr>
          <p:cNvSpPr txBox="1"/>
          <p:nvPr/>
        </p:nvSpPr>
        <p:spPr>
          <a:xfrm>
            <a:off x="6051881" y="2327608"/>
            <a:ext cx="564578" cy="369332"/>
          </a:xfrm>
          <a:prstGeom prst="rect">
            <a:avLst/>
          </a:prstGeom>
          <a:noFill/>
        </p:spPr>
        <p:txBody>
          <a:bodyPr wrap="none" rtlCol="0">
            <a:spAutoFit/>
          </a:bodyPr>
          <a:lstStyle/>
          <a:p>
            <a:r>
              <a:rPr lang="en-US"/>
              <a:t>(4b)</a:t>
            </a:r>
          </a:p>
        </p:txBody>
      </p:sp>
    </p:spTree>
    <p:extLst>
      <p:ext uri="{BB962C8B-B14F-4D97-AF65-F5344CB8AC3E}">
        <p14:creationId xmlns:p14="http://schemas.microsoft.com/office/powerpoint/2010/main" val="3920083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857136" y="183118"/>
            <a:ext cx="2669206" cy="523220"/>
          </a:xfrm>
          <a:prstGeom prst="rect">
            <a:avLst/>
          </a:prstGeom>
          <a:noFill/>
        </p:spPr>
        <p:txBody>
          <a:bodyPr wrap="square" rtlCol="0">
            <a:spAutoFit/>
          </a:bodyPr>
          <a:lstStyle/>
          <a:p>
            <a:r>
              <a:rPr lang="en-US" sz="2800" b="1" u="sng"/>
              <a:t>Head/Body Tag</a:t>
            </a:r>
          </a:p>
        </p:txBody>
      </p:sp>
      <p:sp>
        <p:nvSpPr>
          <p:cNvPr id="21" name="TextBox 20">
            <a:extLst>
              <a:ext uri="{FF2B5EF4-FFF2-40B4-BE49-F238E27FC236}">
                <a16:creationId xmlns:a16="http://schemas.microsoft.com/office/drawing/2014/main" id="{7F5548F0-FABB-49A9-9490-E44D8A490FAC}"/>
              </a:ext>
            </a:extLst>
          </p:cNvPr>
          <p:cNvSpPr txBox="1"/>
          <p:nvPr/>
        </p:nvSpPr>
        <p:spPr>
          <a:xfrm>
            <a:off x="409281" y="1727173"/>
            <a:ext cx="10219390" cy="338554"/>
          </a:xfrm>
          <a:prstGeom prst="rect">
            <a:avLst/>
          </a:prstGeom>
          <a:noFill/>
        </p:spPr>
        <p:txBody>
          <a:bodyPr wrap="square" rtlCol="0">
            <a:spAutoFit/>
          </a:bodyPr>
          <a:lstStyle/>
          <a:p>
            <a:r>
              <a:rPr lang="en-US" sz="1600"/>
              <a:t>We’ll specialize to a few given tags.  First we have the &lt;head&gt;, &lt;body&gt; tags.</a:t>
            </a:r>
            <a:endParaRPr lang="en-US" sz="1600" b="1"/>
          </a:p>
        </p:txBody>
      </p:sp>
      <p:sp>
        <p:nvSpPr>
          <p:cNvPr id="28" name="Rectangle 27">
            <a:extLst>
              <a:ext uri="{FF2B5EF4-FFF2-40B4-BE49-F238E27FC236}">
                <a16:creationId xmlns:a16="http://schemas.microsoft.com/office/drawing/2014/main" id="{F892F417-29BD-455E-8BB0-88503D83D860}"/>
              </a:ext>
            </a:extLst>
          </p:cNvPr>
          <p:cNvSpPr/>
          <p:nvPr/>
        </p:nvSpPr>
        <p:spPr>
          <a:xfrm>
            <a:off x="409281" y="2511313"/>
            <a:ext cx="2531627" cy="2031325"/>
          </a:xfrm>
          <a:prstGeom prst="rect">
            <a:avLst/>
          </a:prstGeom>
        </p:spPr>
        <p:txBody>
          <a:bodyPr wrap="square">
            <a:spAutoFit/>
          </a:bodyPr>
          <a:lstStyle/>
          <a:p>
            <a:pPr hangingPunct="0"/>
            <a:r>
              <a:rPr lang="en-US" sz="1400"/>
              <a:t>&lt;head attributes&gt;</a:t>
            </a:r>
          </a:p>
          <a:p>
            <a:pPr hangingPunct="0"/>
            <a:r>
              <a:rPr lang="en-US" sz="1400"/>
              <a:t>     the head</a:t>
            </a:r>
          </a:p>
          <a:p>
            <a:pPr hangingPunct="0"/>
            <a:r>
              <a:rPr lang="en-US" sz="1400"/>
              <a:t>&lt;/head&gt;</a:t>
            </a:r>
          </a:p>
          <a:p>
            <a:pPr hangingPunct="0"/>
            <a:endParaRPr lang="en-US" sz="1400"/>
          </a:p>
          <a:p>
            <a:pPr hangingPunct="0"/>
            <a:endParaRPr lang="en-US" sz="1400"/>
          </a:p>
          <a:p>
            <a:pPr hangingPunct="0"/>
            <a:endParaRPr lang="en-US" sz="1400"/>
          </a:p>
          <a:p>
            <a:pPr hangingPunct="0"/>
            <a:r>
              <a:rPr lang="en-US" sz="1400"/>
              <a:t>&lt;body attributes&gt;</a:t>
            </a:r>
          </a:p>
          <a:p>
            <a:pPr hangingPunct="0"/>
            <a:r>
              <a:rPr lang="en-US" sz="1400"/>
              <a:t>     the body</a:t>
            </a:r>
          </a:p>
          <a:p>
            <a:pPr hangingPunct="0"/>
            <a:r>
              <a:rPr lang="en-US" sz="1400"/>
              <a:t>&lt;/body&gt;</a:t>
            </a:r>
          </a:p>
        </p:txBody>
      </p:sp>
      <p:sp>
        <p:nvSpPr>
          <p:cNvPr id="6" name="TextBox 5">
            <a:extLst>
              <a:ext uri="{FF2B5EF4-FFF2-40B4-BE49-F238E27FC236}">
                <a16:creationId xmlns:a16="http://schemas.microsoft.com/office/drawing/2014/main" id="{F8AD0858-291B-4878-8726-8B46F20781DE}"/>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374854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1304D-5B17-D616-4E1D-80AFE04D99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ECA43CF-11F3-EDB0-202E-1DED56FC6F92}"/>
              </a:ext>
            </a:extLst>
          </p:cNvPr>
          <p:cNvSpPr txBox="1"/>
          <p:nvPr/>
        </p:nvSpPr>
        <p:spPr>
          <a:xfrm>
            <a:off x="4289222" y="172938"/>
            <a:ext cx="3950769" cy="523220"/>
          </a:xfrm>
          <a:prstGeom prst="rect">
            <a:avLst/>
          </a:prstGeom>
          <a:noFill/>
        </p:spPr>
        <p:txBody>
          <a:bodyPr wrap="square" rtlCol="0">
            <a:spAutoFit/>
          </a:bodyPr>
          <a:lstStyle/>
          <a:p>
            <a:r>
              <a:rPr lang="en-US" sz="2800" b="1" u="sng"/>
              <a:t>Body Substructure Tags</a:t>
            </a:r>
          </a:p>
        </p:txBody>
      </p:sp>
      <p:sp>
        <p:nvSpPr>
          <p:cNvPr id="21" name="TextBox 20">
            <a:extLst>
              <a:ext uri="{FF2B5EF4-FFF2-40B4-BE49-F238E27FC236}">
                <a16:creationId xmlns:a16="http://schemas.microsoft.com/office/drawing/2014/main" id="{EB165BC0-6573-E00A-EADD-D58225BD8F6D}"/>
              </a:ext>
            </a:extLst>
          </p:cNvPr>
          <p:cNvSpPr txBox="1"/>
          <p:nvPr/>
        </p:nvSpPr>
        <p:spPr>
          <a:xfrm>
            <a:off x="473046" y="1449296"/>
            <a:ext cx="11299035" cy="1323439"/>
          </a:xfrm>
          <a:prstGeom prst="rect">
            <a:avLst/>
          </a:prstGeom>
          <a:noFill/>
        </p:spPr>
        <p:txBody>
          <a:bodyPr wrap="square" rtlCol="0">
            <a:spAutoFit/>
          </a:bodyPr>
          <a:lstStyle/>
          <a:p>
            <a:r>
              <a:rPr lang="en-US" sz="1600"/>
              <a:t>Within the body, you can organize and display text, images, etc.  Might use the following tags.   Seems their use is predominantly semantic, and doesn’t necessarily change the appearance.  But they say webbrowsers have easier time processing page if they’re used.  And apparently it is standard practice to associated each of these guys with a certain styling (CSS) via class and id attributes (these also useful for in-page hyperlinks).  So it’s nice to organize text this way to keep styling uniform.  It also makes it easier for browsers to read, which is especially useful for those who might be visually impaired and are using a page reader.  </a:t>
            </a:r>
          </a:p>
        </p:txBody>
      </p:sp>
      <p:sp>
        <p:nvSpPr>
          <p:cNvPr id="28" name="Rectangle 27">
            <a:extLst>
              <a:ext uri="{FF2B5EF4-FFF2-40B4-BE49-F238E27FC236}">
                <a16:creationId xmlns:a16="http://schemas.microsoft.com/office/drawing/2014/main" id="{A810273F-8992-0FB5-B87A-080E878A7886}"/>
              </a:ext>
            </a:extLst>
          </p:cNvPr>
          <p:cNvSpPr/>
          <p:nvPr/>
        </p:nvSpPr>
        <p:spPr>
          <a:xfrm>
            <a:off x="390427" y="3241333"/>
            <a:ext cx="11213967" cy="584775"/>
          </a:xfrm>
          <a:prstGeom prst="rect">
            <a:avLst/>
          </a:prstGeom>
        </p:spPr>
        <p:txBody>
          <a:bodyPr wrap="square">
            <a:spAutoFit/>
          </a:bodyPr>
          <a:lstStyle/>
          <a:p>
            <a:pPr hangingPunct="0"/>
            <a:r>
              <a:rPr lang="en-US"/>
              <a:t> </a:t>
            </a:r>
            <a:r>
              <a:rPr lang="en-US" sz="1400"/>
              <a:t>&lt;header attributes&gt; the header &lt;/header&gt;	 	typically includes introductory content, headings, whatever.   You can put things inside</a:t>
            </a:r>
          </a:p>
          <a:p>
            <a:pPr hangingPunct="0"/>
            <a:r>
              <a:rPr lang="en-US" sz="1400"/>
              <a:t>					the header.</a:t>
            </a:r>
          </a:p>
        </p:txBody>
      </p:sp>
      <p:sp>
        <p:nvSpPr>
          <p:cNvPr id="9" name="TextBox 8">
            <a:extLst>
              <a:ext uri="{FF2B5EF4-FFF2-40B4-BE49-F238E27FC236}">
                <a16:creationId xmlns:a16="http://schemas.microsoft.com/office/drawing/2014/main" id="{56446334-6074-44AF-F7BC-F4F2E53D2097}"/>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4" name="Picture 3">
            <a:extLst>
              <a:ext uri="{FF2B5EF4-FFF2-40B4-BE49-F238E27FC236}">
                <a16:creationId xmlns:a16="http://schemas.microsoft.com/office/drawing/2014/main" id="{8054B7F7-A08F-BB02-7639-D9E1C7E21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809" y="3962584"/>
            <a:ext cx="5905500" cy="1003407"/>
          </a:xfrm>
          <a:prstGeom prst="rect">
            <a:avLst/>
          </a:prstGeom>
        </p:spPr>
      </p:pic>
      <p:pic>
        <p:nvPicPr>
          <p:cNvPr id="7" name="Picture 6">
            <a:extLst>
              <a:ext uri="{FF2B5EF4-FFF2-40B4-BE49-F238E27FC236}">
                <a16:creationId xmlns:a16="http://schemas.microsoft.com/office/drawing/2014/main" id="{8B91CFC2-D104-A820-179C-4FF916D07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8809" y="5102466"/>
            <a:ext cx="3221182" cy="1544143"/>
          </a:xfrm>
          <a:prstGeom prst="rect">
            <a:avLst/>
          </a:prstGeom>
        </p:spPr>
      </p:pic>
    </p:spTree>
    <p:extLst>
      <p:ext uri="{BB962C8B-B14F-4D97-AF65-F5344CB8AC3E}">
        <p14:creationId xmlns:p14="http://schemas.microsoft.com/office/powerpoint/2010/main" val="2697384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369997" y="121181"/>
            <a:ext cx="3950769" cy="523220"/>
          </a:xfrm>
          <a:prstGeom prst="rect">
            <a:avLst/>
          </a:prstGeom>
          <a:noFill/>
        </p:spPr>
        <p:txBody>
          <a:bodyPr wrap="square" rtlCol="0">
            <a:spAutoFit/>
          </a:bodyPr>
          <a:lstStyle/>
          <a:p>
            <a:r>
              <a:rPr lang="en-US" sz="2800" b="1" u="sng"/>
              <a:t>Body Substructure Tags</a:t>
            </a:r>
          </a:p>
        </p:txBody>
      </p:sp>
      <p:sp>
        <p:nvSpPr>
          <p:cNvPr id="27" name="Rectangle 26">
            <a:extLst>
              <a:ext uri="{FF2B5EF4-FFF2-40B4-BE49-F238E27FC236}">
                <a16:creationId xmlns:a16="http://schemas.microsoft.com/office/drawing/2014/main" id="{E1C82AB8-562D-4F9D-BB51-0301EB476741}"/>
              </a:ext>
            </a:extLst>
          </p:cNvPr>
          <p:cNvSpPr/>
          <p:nvPr/>
        </p:nvSpPr>
        <p:spPr>
          <a:xfrm>
            <a:off x="134218" y="1340245"/>
            <a:ext cx="11470176" cy="584775"/>
          </a:xfrm>
          <a:prstGeom prst="rect">
            <a:avLst/>
          </a:prstGeom>
        </p:spPr>
        <p:txBody>
          <a:bodyPr wrap="square">
            <a:spAutoFit/>
          </a:bodyPr>
          <a:lstStyle/>
          <a:p>
            <a:pPr hangingPunct="0"/>
            <a:r>
              <a:rPr lang="en-US">
                <a:solidFill>
                  <a:srgbClr val="FF0000"/>
                </a:solidFill>
              </a:rPr>
              <a:t> </a:t>
            </a:r>
            <a:r>
              <a:rPr lang="en-US" sz="1400"/>
              <a:t>&lt;footer attributes&gt; the footer &lt;/footer&gt; 		usually put stuff like contact footnotes, contact information, etc., here, at the bottom of the</a:t>
            </a:r>
          </a:p>
          <a:p>
            <a:pPr hangingPunct="0"/>
            <a:r>
              <a:rPr lang="en-US" sz="1400"/>
              <a:t>					 page.</a:t>
            </a:r>
          </a:p>
        </p:txBody>
      </p:sp>
      <p:pic>
        <p:nvPicPr>
          <p:cNvPr id="15" name="Picture 14">
            <a:extLst>
              <a:ext uri="{FF2B5EF4-FFF2-40B4-BE49-F238E27FC236}">
                <a16:creationId xmlns:a16="http://schemas.microsoft.com/office/drawing/2014/main" id="{4D24CDB3-6C4F-45A4-863B-FFDCE3C80DA6}"/>
              </a:ext>
            </a:extLst>
          </p:cNvPr>
          <p:cNvPicPr>
            <a:picLocks noChangeAspect="1"/>
          </p:cNvPicPr>
          <p:nvPr/>
        </p:nvPicPr>
        <p:blipFill>
          <a:blip r:embed="rId2"/>
          <a:stretch>
            <a:fillRect/>
          </a:stretch>
        </p:blipFill>
        <p:spPr>
          <a:xfrm>
            <a:off x="4818448" y="2084326"/>
            <a:ext cx="2839652" cy="813442"/>
          </a:xfrm>
          <a:prstGeom prst="rect">
            <a:avLst/>
          </a:prstGeom>
        </p:spPr>
      </p:pic>
      <p:sp>
        <p:nvSpPr>
          <p:cNvPr id="9" name="TextBox 8">
            <a:extLst>
              <a:ext uri="{FF2B5EF4-FFF2-40B4-BE49-F238E27FC236}">
                <a16:creationId xmlns:a16="http://schemas.microsoft.com/office/drawing/2014/main" id="{BC01598B-97EA-4E20-B956-433EAE7B5C95}"/>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10" name="Picture 9">
            <a:extLst>
              <a:ext uri="{FF2B5EF4-FFF2-40B4-BE49-F238E27FC236}">
                <a16:creationId xmlns:a16="http://schemas.microsoft.com/office/drawing/2014/main" id="{05770E69-F983-34DF-E1AA-48553B2E9A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8448" y="3036531"/>
            <a:ext cx="4938188" cy="556308"/>
          </a:xfrm>
          <a:prstGeom prst="rect">
            <a:avLst/>
          </a:prstGeom>
        </p:spPr>
      </p:pic>
      <p:pic>
        <p:nvPicPr>
          <p:cNvPr id="14" name="Picture 13">
            <a:extLst>
              <a:ext uri="{FF2B5EF4-FFF2-40B4-BE49-F238E27FC236}">
                <a16:creationId xmlns:a16="http://schemas.microsoft.com/office/drawing/2014/main" id="{1EFC54DC-FD3A-7463-7629-E78DB1FFB4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8448" y="3768927"/>
            <a:ext cx="5494496" cy="464860"/>
          </a:xfrm>
          <a:prstGeom prst="rect">
            <a:avLst/>
          </a:prstGeom>
        </p:spPr>
      </p:pic>
      <p:sp>
        <p:nvSpPr>
          <p:cNvPr id="18" name="Rectangle 17">
            <a:extLst>
              <a:ext uri="{FF2B5EF4-FFF2-40B4-BE49-F238E27FC236}">
                <a16:creationId xmlns:a16="http://schemas.microsoft.com/office/drawing/2014/main" id="{BF9C207F-17A3-43DE-8DD0-6F900464367D}"/>
              </a:ext>
            </a:extLst>
          </p:cNvPr>
          <p:cNvSpPr/>
          <p:nvPr/>
        </p:nvSpPr>
        <p:spPr>
          <a:xfrm>
            <a:off x="166256" y="4917590"/>
            <a:ext cx="11637817" cy="307777"/>
          </a:xfrm>
          <a:prstGeom prst="rect">
            <a:avLst/>
          </a:prstGeom>
        </p:spPr>
        <p:txBody>
          <a:bodyPr wrap="square">
            <a:spAutoFit/>
          </a:bodyPr>
          <a:lstStyle/>
          <a:p>
            <a:r>
              <a:rPr lang="en-US" sz="1400"/>
              <a:t>&lt;nav attributes&gt; some navigation links &lt;/nav&gt;		usually contains a set/list of navigation links, like table of contents, etc.  Might put in header.    </a:t>
            </a:r>
          </a:p>
        </p:txBody>
      </p:sp>
      <p:pic>
        <p:nvPicPr>
          <p:cNvPr id="19" name="Picture 18">
            <a:extLst>
              <a:ext uri="{FF2B5EF4-FFF2-40B4-BE49-F238E27FC236}">
                <a16:creationId xmlns:a16="http://schemas.microsoft.com/office/drawing/2014/main" id="{D52D9DE0-9A3B-6BA3-4202-B7AC69D4CE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8835" y="5358449"/>
            <a:ext cx="3650296" cy="998307"/>
          </a:xfrm>
          <a:prstGeom prst="rect">
            <a:avLst/>
          </a:prstGeom>
        </p:spPr>
      </p:pic>
      <p:pic>
        <p:nvPicPr>
          <p:cNvPr id="25" name="Picture 24">
            <a:extLst>
              <a:ext uri="{FF2B5EF4-FFF2-40B4-BE49-F238E27FC236}">
                <a16:creationId xmlns:a16="http://schemas.microsoft.com/office/drawing/2014/main" id="{681B0E7D-9B83-09AE-AD8A-813A4B7A3E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7364" y="5385121"/>
            <a:ext cx="3231160" cy="944962"/>
          </a:xfrm>
          <a:prstGeom prst="rect">
            <a:avLst/>
          </a:prstGeom>
        </p:spPr>
      </p:pic>
    </p:spTree>
    <p:extLst>
      <p:ext uri="{BB962C8B-B14F-4D97-AF65-F5344CB8AC3E}">
        <p14:creationId xmlns:p14="http://schemas.microsoft.com/office/powerpoint/2010/main" val="3907044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365706" y="116437"/>
            <a:ext cx="3950769" cy="523220"/>
          </a:xfrm>
          <a:prstGeom prst="rect">
            <a:avLst/>
          </a:prstGeom>
          <a:noFill/>
        </p:spPr>
        <p:txBody>
          <a:bodyPr wrap="square" rtlCol="0">
            <a:spAutoFit/>
          </a:bodyPr>
          <a:lstStyle/>
          <a:p>
            <a:r>
              <a:rPr lang="en-US" sz="2800" b="1" u="sng"/>
              <a:t>Body Substructure Tags</a:t>
            </a:r>
          </a:p>
        </p:txBody>
      </p:sp>
      <p:sp>
        <p:nvSpPr>
          <p:cNvPr id="16" name="Rectangle 15">
            <a:extLst>
              <a:ext uri="{FF2B5EF4-FFF2-40B4-BE49-F238E27FC236}">
                <a16:creationId xmlns:a16="http://schemas.microsoft.com/office/drawing/2014/main" id="{5954DAD9-38FA-4493-91E0-D3AF7576652F}"/>
              </a:ext>
            </a:extLst>
          </p:cNvPr>
          <p:cNvSpPr/>
          <p:nvPr/>
        </p:nvSpPr>
        <p:spPr>
          <a:xfrm>
            <a:off x="438222" y="2179655"/>
            <a:ext cx="8683099" cy="307777"/>
          </a:xfrm>
          <a:prstGeom prst="rect">
            <a:avLst/>
          </a:prstGeom>
        </p:spPr>
        <p:txBody>
          <a:bodyPr wrap="square">
            <a:spAutoFit/>
          </a:bodyPr>
          <a:lstStyle/>
          <a:p>
            <a:r>
              <a:rPr lang="en-US" sz="1400"/>
              <a:t>&lt;article attributes&gt; article of text &lt;/article&gt;			separates out independent article.</a:t>
            </a:r>
          </a:p>
        </p:txBody>
      </p:sp>
      <p:sp>
        <p:nvSpPr>
          <p:cNvPr id="19" name="Rectangle 18">
            <a:extLst>
              <a:ext uri="{FF2B5EF4-FFF2-40B4-BE49-F238E27FC236}">
                <a16:creationId xmlns:a16="http://schemas.microsoft.com/office/drawing/2014/main" id="{E9E0641E-2994-4C43-9745-E0F0C9CF7AD5}"/>
              </a:ext>
            </a:extLst>
          </p:cNvPr>
          <p:cNvSpPr/>
          <p:nvPr/>
        </p:nvSpPr>
        <p:spPr>
          <a:xfrm>
            <a:off x="438222" y="2814354"/>
            <a:ext cx="11315555" cy="523220"/>
          </a:xfrm>
          <a:prstGeom prst="rect">
            <a:avLst/>
          </a:prstGeom>
        </p:spPr>
        <p:txBody>
          <a:bodyPr wrap="square">
            <a:spAutoFit/>
          </a:bodyPr>
          <a:lstStyle/>
          <a:p>
            <a:r>
              <a:rPr lang="en-US" sz="1400"/>
              <a:t>&lt;section attributes&gt; section of text &lt;/section&gt;			separates out independent section, typically information that only makes</a:t>
            </a:r>
          </a:p>
          <a:p>
            <a:r>
              <a:rPr lang="en-US" sz="1400"/>
              <a:t>						sense in context of other sections.  </a:t>
            </a:r>
          </a:p>
        </p:txBody>
      </p:sp>
      <p:sp>
        <p:nvSpPr>
          <p:cNvPr id="20" name="Rectangle 19">
            <a:extLst>
              <a:ext uri="{FF2B5EF4-FFF2-40B4-BE49-F238E27FC236}">
                <a16:creationId xmlns:a16="http://schemas.microsoft.com/office/drawing/2014/main" id="{5A3893B6-E3F5-416C-82E9-4336E30227E3}"/>
              </a:ext>
            </a:extLst>
          </p:cNvPr>
          <p:cNvSpPr/>
          <p:nvPr/>
        </p:nvSpPr>
        <p:spPr>
          <a:xfrm>
            <a:off x="387819" y="3595263"/>
            <a:ext cx="11456959" cy="307777"/>
          </a:xfrm>
          <a:prstGeom prst="rect">
            <a:avLst/>
          </a:prstGeom>
        </p:spPr>
        <p:txBody>
          <a:bodyPr wrap="square">
            <a:spAutoFit/>
          </a:bodyPr>
          <a:lstStyle/>
          <a:p>
            <a:r>
              <a:rPr lang="en-US" sz="1400"/>
              <a:t>&lt;aside attributes&gt; aside of text &lt;/aside&gt;			separates an aside from main text.  Sometimes place text within a side bar in it.    </a:t>
            </a:r>
          </a:p>
        </p:txBody>
      </p:sp>
      <p:sp>
        <p:nvSpPr>
          <p:cNvPr id="21" name="TextBox 20">
            <a:extLst>
              <a:ext uri="{FF2B5EF4-FFF2-40B4-BE49-F238E27FC236}">
                <a16:creationId xmlns:a16="http://schemas.microsoft.com/office/drawing/2014/main" id="{7F5548F0-FABB-49A9-9490-E44D8A490FAC}"/>
              </a:ext>
            </a:extLst>
          </p:cNvPr>
          <p:cNvSpPr txBox="1"/>
          <p:nvPr/>
        </p:nvSpPr>
        <p:spPr>
          <a:xfrm>
            <a:off x="438222" y="1487677"/>
            <a:ext cx="3184554" cy="338554"/>
          </a:xfrm>
          <a:prstGeom prst="rect">
            <a:avLst/>
          </a:prstGeom>
          <a:noFill/>
        </p:spPr>
        <p:txBody>
          <a:bodyPr wrap="square" rtlCol="0">
            <a:spAutoFit/>
          </a:bodyPr>
          <a:lstStyle/>
          <a:p>
            <a:r>
              <a:rPr lang="en-US" sz="1600"/>
              <a:t>Continuing,</a:t>
            </a:r>
            <a:endParaRPr lang="en-US" sz="1400"/>
          </a:p>
        </p:txBody>
      </p:sp>
      <p:sp>
        <p:nvSpPr>
          <p:cNvPr id="24" name="Rectangle 23">
            <a:extLst>
              <a:ext uri="{FF2B5EF4-FFF2-40B4-BE49-F238E27FC236}">
                <a16:creationId xmlns:a16="http://schemas.microsoft.com/office/drawing/2014/main" id="{20DB8464-9F18-4216-AFA5-80D53D36D9BE}"/>
              </a:ext>
            </a:extLst>
          </p:cNvPr>
          <p:cNvSpPr/>
          <p:nvPr/>
        </p:nvSpPr>
        <p:spPr>
          <a:xfrm>
            <a:off x="387819" y="4190203"/>
            <a:ext cx="8237320" cy="307777"/>
          </a:xfrm>
          <a:prstGeom prst="rect">
            <a:avLst/>
          </a:prstGeom>
        </p:spPr>
        <p:txBody>
          <a:bodyPr wrap="square">
            <a:spAutoFit/>
          </a:bodyPr>
          <a:lstStyle/>
          <a:p>
            <a:r>
              <a:rPr lang="en-US" sz="1400"/>
              <a:t>&lt;figure attributes&gt; figurecode &lt;/figure&gt;			separates out code for a figure</a:t>
            </a:r>
          </a:p>
        </p:txBody>
      </p:sp>
      <p:sp>
        <p:nvSpPr>
          <p:cNvPr id="25" name="Rectangle 24">
            <a:extLst>
              <a:ext uri="{FF2B5EF4-FFF2-40B4-BE49-F238E27FC236}">
                <a16:creationId xmlns:a16="http://schemas.microsoft.com/office/drawing/2014/main" id="{B9FB9542-73FF-4F50-80E0-5611EBA8D79F}"/>
              </a:ext>
            </a:extLst>
          </p:cNvPr>
          <p:cNvSpPr/>
          <p:nvPr/>
        </p:nvSpPr>
        <p:spPr>
          <a:xfrm>
            <a:off x="387819" y="4642151"/>
            <a:ext cx="3646469" cy="954107"/>
          </a:xfrm>
          <a:prstGeom prst="rect">
            <a:avLst/>
          </a:prstGeom>
        </p:spPr>
        <p:txBody>
          <a:bodyPr wrap="square">
            <a:spAutoFit/>
          </a:bodyPr>
          <a:lstStyle/>
          <a:p>
            <a:r>
              <a:rPr lang="en-US" sz="1400"/>
              <a:t>&lt;details attributes&gt; </a:t>
            </a:r>
          </a:p>
          <a:p>
            <a:r>
              <a:rPr lang="en-US" sz="1400"/>
              <a:t>     &lt;summary&gt; summary info &lt;/summary&gt;</a:t>
            </a:r>
          </a:p>
          <a:p>
            <a:r>
              <a:rPr lang="en-US" sz="1400"/>
              <a:t>     rest of info</a:t>
            </a:r>
          </a:p>
          <a:p>
            <a:r>
              <a:rPr lang="en-US" sz="1400"/>
              <a:t> &lt;/details&gt;</a:t>
            </a:r>
          </a:p>
        </p:txBody>
      </p:sp>
      <p:sp>
        <p:nvSpPr>
          <p:cNvPr id="26" name="TextBox 25">
            <a:extLst>
              <a:ext uri="{FF2B5EF4-FFF2-40B4-BE49-F238E27FC236}">
                <a16:creationId xmlns:a16="http://schemas.microsoft.com/office/drawing/2014/main" id="{1017B6D9-BF79-4FA7-B9E4-887B52FE3C53}"/>
              </a:ext>
            </a:extLst>
          </p:cNvPr>
          <p:cNvSpPr txBox="1"/>
          <p:nvPr/>
        </p:nvSpPr>
        <p:spPr>
          <a:xfrm>
            <a:off x="5811154" y="4765521"/>
            <a:ext cx="5701857" cy="738664"/>
          </a:xfrm>
          <a:prstGeom prst="rect">
            <a:avLst/>
          </a:prstGeom>
          <a:noFill/>
        </p:spPr>
        <p:txBody>
          <a:bodyPr wrap="square" rtlCol="0">
            <a:spAutoFit/>
          </a:bodyPr>
          <a:lstStyle/>
          <a:p>
            <a:r>
              <a:rPr lang="en-US" sz="1400"/>
              <a:t>This actually has a stylistic output.  Only summary info is displayed, and with a triangle next to it.  But if you click on the triangle, then ‘rest of info’ (which could be any html code I think) gets displayed.  </a:t>
            </a:r>
          </a:p>
        </p:txBody>
      </p:sp>
      <p:sp>
        <p:nvSpPr>
          <p:cNvPr id="11" name="TextBox 10">
            <a:extLst>
              <a:ext uri="{FF2B5EF4-FFF2-40B4-BE49-F238E27FC236}">
                <a16:creationId xmlns:a16="http://schemas.microsoft.com/office/drawing/2014/main" id="{9CA7D068-70B7-4452-8C6E-84D32DE9D1D3}"/>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2757233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608795" y="147920"/>
            <a:ext cx="3827282" cy="523220"/>
          </a:xfrm>
          <a:prstGeom prst="rect">
            <a:avLst/>
          </a:prstGeom>
          <a:noFill/>
        </p:spPr>
        <p:txBody>
          <a:bodyPr wrap="square" rtlCol="0">
            <a:spAutoFit/>
          </a:bodyPr>
          <a:lstStyle/>
          <a:p>
            <a:r>
              <a:rPr lang="en-US" sz="2800" b="1" u="sng"/>
              <a:t>Body Substructure Tags</a:t>
            </a:r>
          </a:p>
        </p:txBody>
      </p:sp>
      <p:sp>
        <p:nvSpPr>
          <p:cNvPr id="13" name="TextBox 12">
            <a:extLst>
              <a:ext uri="{FF2B5EF4-FFF2-40B4-BE49-F238E27FC236}">
                <a16:creationId xmlns:a16="http://schemas.microsoft.com/office/drawing/2014/main" id="{F834696E-8DB0-426E-9301-B72DDDD5C70F}"/>
              </a:ext>
            </a:extLst>
          </p:cNvPr>
          <p:cNvSpPr txBox="1"/>
          <p:nvPr/>
        </p:nvSpPr>
        <p:spPr>
          <a:xfrm>
            <a:off x="326884" y="1413813"/>
            <a:ext cx="11687724" cy="584775"/>
          </a:xfrm>
          <a:prstGeom prst="rect">
            <a:avLst/>
          </a:prstGeom>
          <a:noFill/>
        </p:spPr>
        <p:txBody>
          <a:bodyPr wrap="square" rtlCol="0">
            <a:spAutoFit/>
          </a:bodyPr>
          <a:lstStyle/>
          <a:p>
            <a:r>
              <a:rPr lang="en-US" sz="1600"/>
              <a:t>And continuing on from previous page, we often have other ‘section’ tags as well, that are typically used to make ad hoc styling changes.  These could go anywhere.</a:t>
            </a:r>
          </a:p>
        </p:txBody>
      </p:sp>
      <p:sp>
        <p:nvSpPr>
          <p:cNvPr id="14" name="Rectangle 13">
            <a:extLst>
              <a:ext uri="{FF2B5EF4-FFF2-40B4-BE49-F238E27FC236}">
                <a16:creationId xmlns:a16="http://schemas.microsoft.com/office/drawing/2014/main" id="{0EA8E74E-679B-4372-9C22-89A868B80A4A}"/>
              </a:ext>
            </a:extLst>
          </p:cNvPr>
          <p:cNvSpPr/>
          <p:nvPr/>
        </p:nvSpPr>
        <p:spPr>
          <a:xfrm>
            <a:off x="228049" y="2471021"/>
            <a:ext cx="11885394" cy="1015663"/>
          </a:xfrm>
          <a:prstGeom prst="rect">
            <a:avLst/>
          </a:prstGeom>
        </p:spPr>
        <p:txBody>
          <a:bodyPr wrap="square">
            <a:spAutoFit/>
          </a:bodyPr>
          <a:lstStyle/>
          <a:p>
            <a:pPr hangingPunct="0"/>
            <a:r>
              <a:rPr lang="en-US" b="1" dirty="0">
                <a:solidFill>
                  <a:srgbClr val="FF0000"/>
                </a:solidFill>
              </a:rPr>
              <a:t> </a:t>
            </a:r>
            <a:r>
              <a:rPr lang="en-US" sz="1400" dirty="0"/>
              <a:t>&lt;div attributes&gt; block of stuff &lt;/div&gt; 		to separate out block of text, images, etc., which you want to have a different style.  Often just use with id’s </a:t>
            </a:r>
          </a:p>
          <a:p>
            <a:pPr hangingPunct="0"/>
            <a:r>
              <a:rPr lang="en-US" sz="1400" dirty="0"/>
              <a:t>				and classes.  Seems a lot of attributes can fit in here - like fonts, borders, background images, etc.  Doesn’t</a:t>
            </a:r>
          </a:p>
          <a:p>
            <a:pPr hangingPunct="0"/>
            <a:r>
              <a:rPr lang="en-US" sz="1400" dirty="0"/>
              <a:t>				seem to affect the font within a, say, list that’s embedded inside &lt;div&gt; block.  But does affect font within a</a:t>
            </a:r>
          </a:p>
          <a:p>
            <a:pPr hangingPunct="0"/>
            <a:r>
              <a:rPr lang="en-US" sz="1400" dirty="0"/>
              <a:t>				&lt;p&gt; block.  Also if specify a border attribute, it will only apply to the text.  It won’t go around images and lists.  </a:t>
            </a:r>
            <a:endParaRPr lang="en-US" sz="1600" dirty="0"/>
          </a:p>
        </p:txBody>
      </p:sp>
      <p:sp>
        <p:nvSpPr>
          <p:cNvPr id="15" name="Rectangle 14">
            <a:extLst>
              <a:ext uri="{FF2B5EF4-FFF2-40B4-BE49-F238E27FC236}">
                <a16:creationId xmlns:a16="http://schemas.microsoft.com/office/drawing/2014/main" id="{D27BDB12-16A6-4CE7-BD9B-318EE28DEB08}"/>
              </a:ext>
            </a:extLst>
          </p:cNvPr>
          <p:cNvSpPr/>
          <p:nvPr/>
        </p:nvSpPr>
        <p:spPr>
          <a:xfrm>
            <a:off x="275183" y="4923992"/>
            <a:ext cx="11687725" cy="369332"/>
          </a:xfrm>
          <a:prstGeom prst="rect">
            <a:avLst/>
          </a:prstGeom>
        </p:spPr>
        <p:txBody>
          <a:bodyPr wrap="square">
            <a:spAutoFit/>
          </a:bodyPr>
          <a:lstStyle/>
          <a:p>
            <a:pPr hangingPunct="0"/>
            <a:r>
              <a:rPr lang="en-US" b="1">
                <a:solidFill>
                  <a:srgbClr val="FF0000"/>
                </a:solidFill>
              </a:rPr>
              <a:t> </a:t>
            </a:r>
            <a:r>
              <a:rPr lang="en-US" sz="1400"/>
              <a:t>&lt;span attributes&gt; some stuff &lt;/span&gt; 	like &lt;div&gt;, but used to separate out inline stuff that you want to have different style from its parent tag.  </a:t>
            </a:r>
          </a:p>
        </p:txBody>
      </p:sp>
      <p:sp>
        <p:nvSpPr>
          <p:cNvPr id="11" name="TextBox 10">
            <a:extLst>
              <a:ext uri="{FF2B5EF4-FFF2-40B4-BE49-F238E27FC236}">
                <a16:creationId xmlns:a16="http://schemas.microsoft.com/office/drawing/2014/main" id="{C8D4A690-1266-4082-89B2-1A4369595FF5}"/>
              </a:ext>
            </a:extLst>
          </p:cNvPr>
          <p:cNvSpPr txBox="1"/>
          <p:nvPr/>
        </p:nvSpPr>
        <p:spPr>
          <a:xfrm>
            <a:off x="8719791" y="194087"/>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4" name="Picture 3">
            <a:extLst>
              <a:ext uri="{FF2B5EF4-FFF2-40B4-BE49-F238E27FC236}">
                <a16:creationId xmlns:a16="http://schemas.microsoft.com/office/drawing/2014/main" id="{25D01C0A-4054-48FB-8B7C-77F94B5363F0}"/>
              </a:ext>
            </a:extLst>
          </p:cNvPr>
          <p:cNvPicPr>
            <a:picLocks noChangeAspect="1"/>
          </p:cNvPicPr>
          <p:nvPr/>
        </p:nvPicPr>
        <p:blipFill>
          <a:blip r:embed="rId2"/>
          <a:stretch>
            <a:fillRect/>
          </a:stretch>
        </p:blipFill>
        <p:spPr>
          <a:xfrm>
            <a:off x="3994009" y="5369018"/>
            <a:ext cx="4442068" cy="238309"/>
          </a:xfrm>
          <a:prstGeom prst="rect">
            <a:avLst/>
          </a:prstGeom>
        </p:spPr>
      </p:pic>
      <p:sp>
        <p:nvSpPr>
          <p:cNvPr id="3" name="TextBox 2">
            <a:extLst>
              <a:ext uri="{FF2B5EF4-FFF2-40B4-BE49-F238E27FC236}">
                <a16:creationId xmlns:a16="http://schemas.microsoft.com/office/drawing/2014/main" id="{6DE74C4B-D86D-4B7D-A91F-C67D07B48C40}"/>
              </a:ext>
            </a:extLst>
          </p:cNvPr>
          <p:cNvSpPr txBox="1"/>
          <p:nvPr/>
        </p:nvSpPr>
        <p:spPr>
          <a:xfrm>
            <a:off x="3994007" y="3696929"/>
            <a:ext cx="6506845" cy="584775"/>
          </a:xfrm>
          <a:prstGeom prst="rect">
            <a:avLst/>
          </a:prstGeom>
          <a:noFill/>
          <a:ln w="12700">
            <a:solidFill>
              <a:srgbClr val="FF0000"/>
            </a:solidFill>
          </a:ln>
        </p:spPr>
        <p:txBody>
          <a:bodyPr wrap="square" rtlCol="0">
            <a:spAutoFit/>
          </a:bodyPr>
          <a:lstStyle/>
          <a:p>
            <a:r>
              <a:rPr lang="en-US" sz="1600"/>
              <a:t>apparently div doesn’t have a width or height attribute. so can’t say, e.g., &lt;div width = 500&gt; &lt;/div&gt;.  But can set it through the style attribute.  </a:t>
            </a:r>
          </a:p>
        </p:txBody>
      </p:sp>
      <p:pic>
        <p:nvPicPr>
          <p:cNvPr id="5" name="Picture 4">
            <a:extLst>
              <a:ext uri="{FF2B5EF4-FFF2-40B4-BE49-F238E27FC236}">
                <a16:creationId xmlns:a16="http://schemas.microsoft.com/office/drawing/2014/main" id="{76153B12-05E5-C59C-706A-5A90ACCBD0C2}"/>
              </a:ext>
            </a:extLst>
          </p:cNvPr>
          <p:cNvPicPr>
            <a:picLocks noChangeAspect="1"/>
          </p:cNvPicPr>
          <p:nvPr/>
        </p:nvPicPr>
        <p:blipFill>
          <a:blip r:embed="rId3"/>
          <a:stretch>
            <a:fillRect/>
          </a:stretch>
        </p:blipFill>
        <p:spPr>
          <a:xfrm>
            <a:off x="3994006" y="4536226"/>
            <a:ext cx="1502225" cy="184632"/>
          </a:xfrm>
          <a:prstGeom prst="rect">
            <a:avLst/>
          </a:prstGeom>
        </p:spPr>
      </p:pic>
    </p:spTree>
    <p:extLst>
      <p:ext uri="{BB962C8B-B14F-4D97-AF65-F5344CB8AC3E}">
        <p14:creationId xmlns:p14="http://schemas.microsoft.com/office/powerpoint/2010/main" val="2597743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736647" y="137691"/>
            <a:ext cx="3129701" cy="523220"/>
          </a:xfrm>
          <a:prstGeom prst="rect">
            <a:avLst/>
          </a:prstGeom>
          <a:noFill/>
        </p:spPr>
        <p:txBody>
          <a:bodyPr wrap="square" rtlCol="0">
            <a:spAutoFit/>
          </a:bodyPr>
          <a:lstStyle/>
          <a:p>
            <a:r>
              <a:rPr lang="en-US" sz="2800" b="1" u="sng"/>
              <a:t>Text-related Tags</a:t>
            </a:r>
          </a:p>
        </p:txBody>
      </p:sp>
      <p:sp>
        <p:nvSpPr>
          <p:cNvPr id="11" name="TextBox 10">
            <a:extLst>
              <a:ext uri="{FF2B5EF4-FFF2-40B4-BE49-F238E27FC236}">
                <a16:creationId xmlns:a16="http://schemas.microsoft.com/office/drawing/2014/main" id="{F74C2C77-D6A3-4B92-AD45-68D8629AE43B}"/>
              </a:ext>
            </a:extLst>
          </p:cNvPr>
          <p:cNvSpPr txBox="1"/>
          <p:nvPr/>
        </p:nvSpPr>
        <p:spPr>
          <a:xfrm>
            <a:off x="340796" y="1350848"/>
            <a:ext cx="10815901" cy="307777"/>
          </a:xfrm>
          <a:prstGeom prst="rect">
            <a:avLst/>
          </a:prstGeom>
          <a:noFill/>
        </p:spPr>
        <p:txBody>
          <a:bodyPr wrap="square">
            <a:spAutoFit/>
          </a:bodyPr>
          <a:lstStyle/>
          <a:p>
            <a:r>
              <a:rPr lang="en-US" sz="1400"/>
              <a:t>&lt;hn attributes&gt; heading &lt;/hn&gt;                     this is a heading tag.  n is an integer from 1 to 6.  1 corresponds to largest font and 6 the smallest.</a:t>
            </a:r>
          </a:p>
        </p:txBody>
      </p:sp>
      <mc:AlternateContent xmlns:mc="http://schemas.openxmlformats.org/markup-compatibility/2006" xmlns:p14="http://schemas.microsoft.com/office/powerpoint/2010/main">
        <mc:Choice Requires="p14">
          <p:contentPart p14:bwMode="auto" r:id="rId2">
            <p14:nvContentPartPr>
              <p14:cNvPr id="12" name="Ink 11">
                <a:extLst>
                  <a:ext uri="{FF2B5EF4-FFF2-40B4-BE49-F238E27FC236}">
                    <a16:creationId xmlns:a16="http://schemas.microsoft.com/office/drawing/2014/main" id="{B72F9D64-24D3-4945-BC16-7C50AA9D3AF0}"/>
                  </a:ext>
                </a:extLst>
              </p14:cNvPr>
              <p14:cNvContentPartPr/>
              <p14:nvPr/>
            </p14:nvContentPartPr>
            <p14:xfrm>
              <a:off x="1130194" y="1797378"/>
              <a:ext cx="1330202" cy="330012"/>
            </p14:xfrm>
          </p:contentPart>
        </mc:Choice>
        <mc:Fallback xmlns="">
          <p:pic>
            <p:nvPicPr>
              <p:cNvPr id="12" name="Ink 11">
                <a:extLst>
                  <a:ext uri="{FF2B5EF4-FFF2-40B4-BE49-F238E27FC236}">
                    <a16:creationId xmlns:a16="http://schemas.microsoft.com/office/drawing/2014/main" id="{B72F9D64-24D3-4945-BC16-7C50AA9D3AF0}"/>
                  </a:ext>
                </a:extLst>
              </p:cNvPr>
              <p:cNvPicPr/>
              <p:nvPr/>
            </p:nvPicPr>
            <p:blipFill>
              <a:blip r:embed="rId3"/>
              <a:stretch>
                <a:fillRect/>
              </a:stretch>
            </p:blipFill>
            <p:spPr>
              <a:xfrm>
                <a:off x="1121196" y="1788381"/>
                <a:ext cx="1347837" cy="347646"/>
              </a:xfrm>
              <a:prstGeom prst="rect">
                <a:avLst/>
              </a:prstGeom>
            </p:spPr>
          </p:pic>
        </mc:Fallback>
      </mc:AlternateContent>
      <p:sp>
        <p:nvSpPr>
          <p:cNvPr id="13" name="TextBox 12">
            <a:extLst>
              <a:ext uri="{FF2B5EF4-FFF2-40B4-BE49-F238E27FC236}">
                <a16:creationId xmlns:a16="http://schemas.microsoft.com/office/drawing/2014/main" id="{EBCF9ED8-5AC1-4C02-95CF-907650DC0DE4}"/>
              </a:ext>
            </a:extLst>
          </p:cNvPr>
          <p:cNvSpPr txBox="1"/>
          <p:nvPr/>
        </p:nvSpPr>
        <p:spPr>
          <a:xfrm>
            <a:off x="2582437" y="1897455"/>
            <a:ext cx="8070825" cy="307777"/>
          </a:xfrm>
          <a:prstGeom prst="rect">
            <a:avLst/>
          </a:prstGeom>
          <a:noFill/>
        </p:spPr>
        <p:txBody>
          <a:bodyPr wrap="square" rtlCol="0">
            <a:spAutoFit/>
          </a:bodyPr>
          <a:lstStyle/>
          <a:p>
            <a:r>
              <a:rPr lang="en-US" sz="1400"/>
              <a:t>title = “whatever_text”	this will display “whatever_text” when you hover the cursor over the paragraph.</a:t>
            </a:r>
          </a:p>
        </p:txBody>
      </p:sp>
      <p:sp>
        <p:nvSpPr>
          <p:cNvPr id="15" name="Rectangle 14">
            <a:extLst>
              <a:ext uri="{FF2B5EF4-FFF2-40B4-BE49-F238E27FC236}">
                <a16:creationId xmlns:a16="http://schemas.microsoft.com/office/drawing/2014/main" id="{2F6B9503-D0A0-4B85-B163-1E95B4687CBD}"/>
              </a:ext>
            </a:extLst>
          </p:cNvPr>
          <p:cNvSpPr/>
          <p:nvPr/>
        </p:nvSpPr>
        <p:spPr>
          <a:xfrm>
            <a:off x="274301" y="3102781"/>
            <a:ext cx="11184601" cy="738664"/>
          </a:xfrm>
          <a:prstGeom prst="rect">
            <a:avLst/>
          </a:prstGeom>
        </p:spPr>
        <p:txBody>
          <a:bodyPr wrap="square">
            <a:spAutoFit/>
          </a:bodyPr>
          <a:lstStyle/>
          <a:p>
            <a:r>
              <a:rPr lang="en-US" sz="1400" dirty="0"/>
              <a:t>&lt;p attributes&gt; paragraph &lt;/p&gt;	        separates paragraph by a line from stuff preceding.  It seems the attributes will only cover </a:t>
            </a:r>
            <a:r>
              <a:rPr lang="en-US" sz="1400" i="1" dirty="0"/>
              <a:t>text</a:t>
            </a:r>
            <a:r>
              <a:rPr lang="en-US" sz="1400" dirty="0"/>
              <a:t> within the &lt;p&gt; </a:t>
            </a:r>
          </a:p>
          <a:p>
            <a:r>
              <a:rPr lang="en-US" sz="1400" dirty="0"/>
              <a:t>			        &lt;/p&gt; tags.  If you put a list in between, it won’t be affected.  So for instance if you set the font color to green, </a:t>
            </a:r>
          </a:p>
          <a:p>
            <a:r>
              <a:rPr lang="en-US" sz="1400" dirty="0"/>
              <a:t>			        it won’t change the embedded list’s font color.  That’s probably what you’d want to use the &lt;div&gt; &lt;/div&gt; for.</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6755A6AC-4EA1-499B-8020-0E1227A79178}"/>
                  </a:ext>
                </a:extLst>
              </p14:cNvPr>
              <p14:cNvContentPartPr/>
              <p14:nvPr/>
            </p14:nvContentPartPr>
            <p14:xfrm>
              <a:off x="1146192" y="3576983"/>
              <a:ext cx="1436245" cy="528924"/>
            </p14:xfrm>
          </p:contentPart>
        </mc:Choice>
        <mc:Fallback xmlns="">
          <p:pic>
            <p:nvPicPr>
              <p:cNvPr id="16" name="Ink 15">
                <a:extLst>
                  <a:ext uri="{FF2B5EF4-FFF2-40B4-BE49-F238E27FC236}">
                    <a16:creationId xmlns:a16="http://schemas.microsoft.com/office/drawing/2014/main" id="{6755A6AC-4EA1-499B-8020-0E1227A79178}"/>
                  </a:ext>
                </a:extLst>
              </p:cNvPr>
              <p:cNvPicPr/>
              <p:nvPr/>
            </p:nvPicPr>
            <p:blipFill>
              <a:blip r:embed="rId5"/>
              <a:stretch>
                <a:fillRect/>
              </a:stretch>
            </p:blipFill>
            <p:spPr>
              <a:xfrm>
                <a:off x="1137193" y="3567982"/>
                <a:ext cx="1453883" cy="546567"/>
              </a:xfrm>
              <a:prstGeom prst="rect">
                <a:avLst/>
              </a:prstGeom>
            </p:spPr>
          </p:pic>
        </mc:Fallback>
      </mc:AlternateContent>
      <p:sp>
        <p:nvSpPr>
          <p:cNvPr id="17" name="TextBox 16">
            <a:extLst>
              <a:ext uri="{FF2B5EF4-FFF2-40B4-BE49-F238E27FC236}">
                <a16:creationId xmlns:a16="http://schemas.microsoft.com/office/drawing/2014/main" id="{4F071019-514E-4D4E-BA49-6644054633C2}"/>
              </a:ext>
            </a:extLst>
          </p:cNvPr>
          <p:cNvSpPr txBox="1"/>
          <p:nvPr/>
        </p:nvSpPr>
        <p:spPr>
          <a:xfrm>
            <a:off x="2796941" y="3947745"/>
            <a:ext cx="9328564" cy="307777"/>
          </a:xfrm>
          <a:prstGeom prst="rect">
            <a:avLst/>
          </a:prstGeom>
          <a:noFill/>
        </p:spPr>
        <p:txBody>
          <a:bodyPr wrap="square" rtlCol="0">
            <a:spAutoFit/>
          </a:bodyPr>
          <a:lstStyle/>
          <a:p>
            <a:r>
              <a:rPr lang="en-US" sz="1400"/>
              <a:t>title = “whatever_text”		this will display “whatever_text” when you hover the cursor over the paragraph.</a:t>
            </a:r>
          </a:p>
        </p:txBody>
      </p:sp>
      <p:sp>
        <p:nvSpPr>
          <p:cNvPr id="19" name="TextBox 18">
            <a:extLst>
              <a:ext uri="{FF2B5EF4-FFF2-40B4-BE49-F238E27FC236}">
                <a16:creationId xmlns:a16="http://schemas.microsoft.com/office/drawing/2014/main" id="{66A5CF88-DD0B-4BE4-9030-1ED151183E20}"/>
              </a:ext>
            </a:extLst>
          </p:cNvPr>
          <p:cNvSpPr txBox="1"/>
          <p:nvPr/>
        </p:nvSpPr>
        <p:spPr>
          <a:xfrm>
            <a:off x="340796" y="5583544"/>
            <a:ext cx="11257421" cy="523220"/>
          </a:xfrm>
          <a:prstGeom prst="rect">
            <a:avLst/>
          </a:prstGeom>
          <a:noFill/>
        </p:spPr>
        <p:txBody>
          <a:bodyPr wrap="square" rtlCol="0">
            <a:spAutoFit/>
          </a:bodyPr>
          <a:lstStyle/>
          <a:p>
            <a:r>
              <a:rPr lang="en-US" sz="1400" dirty="0"/>
              <a:t>&lt;pre&gt; text &lt;/pre&gt;		       I think pre stands for preformat?  It basically tells browser to render text exactly as written - including spaces</a:t>
            </a:r>
          </a:p>
          <a:p>
            <a:r>
              <a:rPr lang="en-US" sz="1400" dirty="0"/>
              <a:t>			       and line breaks, etc., which would normally be ignored. </a:t>
            </a:r>
            <a:r>
              <a:rPr lang="en-US" sz="1400" b="1" dirty="0"/>
              <a:t> Maybe can use this to add gratuitous line breaks.</a:t>
            </a:r>
          </a:p>
        </p:txBody>
      </p:sp>
      <p:sp>
        <p:nvSpPr>
          <p:cNvPr id="22" name="TextBox 21">
            <a:extLst>
              <a:ext uri="{FF2B5EF4-FFF2-40B4-BE49-F238E27FC236}">
                <a16:creationId xmlns:a16="http://schemas.microsoft.com/office/drawing/2014/main" id="{7ED48C87-3879-4AB0-AB9F-BBE6554DDA3B}"/>
              </a:ext>
            </a:extLst>
          </p:cNvPr>
          <p:cNvSpPr txBox="1"/>
          <p:nvPr/>
        </p:nvSpPr>
        <p:spPr>
          <a:xfrm>
            <a:off x="274301" y="6304542"/>
            <a:ext cx="8702759" cy="307777"/>
          </a:xfrm>
          <a:prstGeom prst="rect">
            <a:avLst/>
          </a:prstGeom>
          <a:noFill/>
        </p:spPr>
        <p:txBody>
          <a:bodyPr wrap="square" rtlCol="0">
            <a:spAutoFit/>
          </a:bodyPr>
          <a:lstStyle/>
          <a:p>
            <a:r>
              <a:rPr lang="en-US" sz="1400"/>
              <a:t>&lt;blockquote&gt; quote &lt;/blockquote&gt;		separates quote into its own paragraph - no quotation marks.  </a:t>
            </a:r>
          </a:p>
        </p:txBody>
      </p:sp>
      <p:sp>
        <p:nvSpPr>
          <p:cNvPr id="23" name="TextBox 22">
            <a:extLst>
              <a:ext uri="{FF2B5EF4-FFF2-40B4-BE49-F238E27FC236}">
                <a16:creationId xmlns:a16="http://schemas.microsoft.com/office/drawing/2014/main" id="{71019A5F-9BF8-475E-B691-15DABF208D0F}"/>
              </a:ext>
            </a:extLst>
          </p:cNvPr>
          <p:cNvSpPr txBox="1"/>
          <p:nvPr/>
        </p:nvSpPr>
        <p:spPr>
          <a:xfrm>
            <a:off x="8893021"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5" name="Picture 4">
            <a:extLst>
              <a:ext uri="{FF2B5EF4-FFF2-40B4-BE49-F238E27FC236}">
                <a16:creationId xmlns:a16="http://schemas.microsoft.com/office/drawing/2014/main" id="{3BEE1CCA-C6CC-C88F-1BF1-4271511C0DE0}"/>
              </a:ext>
            </a:extLst>
          </p:cNvPr>
          <p:cNvPicPr>
            <a:picLocks noChangeAspect="1"/>
          </p:cNvPicPr>
          <p:nvPr/>
        </p:nvPicPr>
        <p:blipFill>
          <a:blip r:embed="rId6"/>
          <a:stretch>
            <a:fillRect/>
          </a:stretch>
        </p:blipFill>
        <p:spPr>
          <a:xfrm>
            <a:off x="3518516" y="2403010"/>
            <a:ext cx="4460460" cy="201553"/>
          </a:xfrm>
          <a:prstGeom prst="rect">
            <a:avLst/>
          </a:prstGeom>
        </p:spPr>
      </p:pic>
      <p:pic>
        <p:nvPicPr>
          <p:cNvPr id="7" name="Picture 6">
            <a:extLst>
              <a:ext uri="{FF2B5EF4-FFF2-40B4-BE49-F238E27FC236}">
                <a16:creationId xmlns:a16="http://schemas.microsoft.com/office/drawing/2014/main" id="{A265F88A-BAE7-E4E6-142D-EEDB50BF3524}"/>
              </a:ext>
            </a:extLst>
          </p:cNvPr>
          <p:cNvPicPr>
            <a:picLocks noChangeAspect="1"/>
          </p:cNvPicPr>
          <p:nvPr/>
        </p:nvPicPr>
        <p:blipFill>
          <a:blip r:embed="rId7"/>
          <a:stretch>
            <a:fillRect/>
          </a:stretch>
        </p:blipFill>
        <p:spPr>
          <a:xfrm>
            <a:off x="3518516" y="4378322"/>
            <a:ext cx="4460460" cy="1042164"/>
          </a:xfrm>
          <a:prstGeom prst="rect">
            <a:avLst/>
          </a:prstGeom>
        </p:spPr>
      </p:pic>
    </p:spTree>
    <p:extLst>
      <p:ext uri="{BB962C8B-B14F-4D97-AF65-F5344CB8AC3E}">
        <p14:creationId xmlns:p14="http://schemas.microsoft.com/office/powerpoint/2010/main" val="3526190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323608" y="191751"/>
            <a:ext cx="6165130" cy="523220"/>
          </a:xfrm>
          <a:prstGeom prst="rect">
            <a:avLst/>
          </a:prstGeom>
          <a:noFill/>
        </p:spPr>
        <p:txBody>
          <a:bodyPr wrap="square" rtlCol="0">
            <a:spAutoFit/>
          </a:bodyPr>
          <a:lstStyle/>
          <a:p>
            <a:r>
              <a:rPr lang="en-US" sz="2800" b="1" u="sng"/>
              <a:t>Inline Text-related Tags and Characters</a:t>
            </a:r>
          </a:p>
        </p:txBody>
      </p:sp>
      <p:sp>
        <p:nvSpPr>
          <p:cNvPr id="3" name="TextBox 2">
            <a:extLst>
              <a:ext uri="{FF2B5EF4-FFF2-40B4-BE49-F238E27FC236}">
                <a16:creationId xmlns:a16="http://schemas.microsoft.com/office/drawing/2014/main" id="{053D20E9-AE52-4A39-B77E-22A677F6432E}"/>
              </a:ext>
            </a:extLst>
          </p:cNvPr>
          <p:cNvSpPr txBox="1"/>
          <p:nvPr/>
        </p:nvSpPr>
        <p:spPr>
          <a:xfrm>
            <a:off x="520820" y="1421876"/>
            <a:ext cx="11206124" cy="2462213"/>
          </a:xfrm>
          <a:prstGeom prst="rect">
            <a:avLst/>
          </a:prstGeom>
          <a:noFill/>
        </p:spPr>
        <p:txBody>
          <a:bodyPr wrap="square" rtlCol="0">
            <a:spAutoFit/>
          </a:bodyPr>
          <a:lstStyle/>
          <a:p>
            <a:r>
              <a:rPr lang="en-US" sz="1400" dirty="0"/>
              <a:t>&lt;q&gt; quote &lt;/q&gt;			puts “ ” around the quote I think.</a:t>
            </a:r>
          </a:p>
          <a:p>
            <a:r>
              <a:rPr lang="en-US" sz="1400" dirty="0"/>
              <a:t>&lt;</a:t>
            </a:r>
            <a:r>
              <a:rPr lang="en-US" sz="1400" dirty="0" err="1"/>
              <a:t>i</a:t>
            </a:r>
            <a:r>
              <a:rPr lang="en-US" sz="1400" dirty="0"/>
              <a:t>&gt; text &lt;/</a:t>
            </a:r>
            <a:r>
              <a:rPr lang="en-US" sz="1400" dirty="0" err="1"/>
              <a:t>i</a:t>
            </a:r>
            <a:r>
              <a:rPr lang="en-US" sz="1400" dirty="0"/>
              <a:t>&gt;				italicizes text</a:t>
            </a:r>
          </a:p>
          <a:p>
            <a:r>
              <a:rPr lang="en-US" sz="1400" dirty="0"/>
              <a:t>&lt;</a:t>
            </a:r>
            <a:r>
              <a:rPr lang="en-US" sz="1400" dirty="0" err="1"/>
              <a:t>em</a:t>
            </a:r>
            <a:r>
              <a:rPr lang="en-US" sz="1400" dirty="0"/>
              <a:t>&gt; text  &lt;/</a:t>
            </a:r>
            <a:r>
              <a:rPr lang="en-US" sz="1400" dirty="0" err="1"/>
              <a:t>em</a:t>
            </a:r>
            <a:r>
              <a:rPr lang="en-US" sz="1400" dirty="0"/>
              <a:t>&gt;			also italicizes text.  I guess </a:t>
            </a:r>
            <a:r>
              <a:rPr lang="en-US" sz="1400" dirty="0" err="1"/>
              <a:t>em</a:t>
            </a:r>
            <a:r>
              <a:rPr lang="en-US" sz="1400" dirty="0"/>
              <a:t> stands for emphasize</a:t>
            </a:r>
          </a:p>
          <a:p>
            <a:r>
              <a:rPr lang="en-US" sz="1400" dirty="0"/>
              <a:t>&lt;b&gt; text &lt;/b&gt;			bolds text</a:t>
            </a:r>
          </a:p>
          <a:p>
            <a:r>
              <a:rPr lang="en-US" sz="1400" dirty="0"/>
              <a:t>&lt;strong&gt; text &lt;/strong&gt;			also bolds text</a:t>
            </a:r>
          </a:p>
          <a:p>
            <a:r>
              <a:rPr lang="en-US" sz="1400" dirty="0"/>
              <a:t>&lt;sub&gt; text &lt;/sub&gt;			subscript</a:t>
            </a:r>
          </a:p>
          <a:p>
            <a:r>
              <a:rPr lang="en-US" sz="1400" dirty="0"/>
              <a:t>&lt;sup&gt; text &lt;/sup&gt;			superscript</a:t>
            </a:r>
          </a:p>
          <a:p>
            <a:r>
              <a:rPr lang="en-US" sz="1400" dirty="0"/>
              <a:t>&lt;del&gt; text &lt;/del&gt;			strikethrough?</a:t>
            </a:r>
          </a:p>
          <a:p>
            <a:endParaRPr lang="en-US" sz="1400" dirty="0"/>
          </a:p>
          <a:p>
            <a:r>
              <a:rPr lang="en-US" sz="1400" dirty="0"/>
              <a:t>&lt;</a:t>
            </a:r>
            <a:r>
              <a:rPr lang="en-US" sz="1400" dirty="0" err="1"/>
              <a:t>br</a:t>
            </a:r>
            <a:r>
              <a:rPr lang="en-US" sz="1400" dirty="0"/>
              <a:t>&gt;				starts following text on next line.  Note &lt;</a:t>
            </a:r>
            <a:r>
              <a:rPr lang="en-US" sz="1400" dirty="0" err="1"/>
              <a:t>br</a:t>
            </a:r>
            <a:r>
              <a:rPr lang="en-US" sz="1400" dirty="0"/>
              <a:t>&gt; &lt;</a:t>
            </a:r>
            <a:r>
              <a:rPr lang="en-US" sz="1400" dirty="0" err="1"/>
              <a:t>br</a:t>
            </a:r>
            <a:r>
              <a:rPr lang="en-US" sz="1400" dirty="0"/>
              <a:t>&gt; &lt;</a:t>
            </a:r>
            <a:r>
              <a:rPr lang="en-US" sz="1400" dirty="0" err="1"/>
              <a:t>br</a:t>
            </a:r>
            <a:r>
              <a:rPr lang="en-US" sz="1400" dirty="0"/>
              <a:t>&gt; = &lt;</a:t>
            </a:r>
            <a:r>
              <a:rPr lang="en-US" sz="1400" dirty="0" err="1"/>
              <a:t>br</a:t>
            </a:r>
            <a:r>
              <a:rPr lang="en-US" sz="1400" dirty="0"/>
              <a:t>&gt; though.  Can’t add empty lines like this. </a:t>
            </a:r>
          </a:p>
          <a:p>
            <a:r>
              <a:rPr lang="en-US" sz="1400" dirty="0"/>
              <a:t>&lt;</a:t>
            </a:r>
            <a:r>
              <a:rPr lang="en-US" sz="1400" dirty="0" err="1"/>
              <a:t>hr</a:t>
            </a:r>
            <a:r>
              <a:rPr lang="en-US" sz="1400" dirty="0"/>
              <a:t>&gt;				horizontal line across the text</a:t>
            </a:r>
          </a:p>
        </p:txBody>
      </p:sp>
      <p:sp>
        <p:nvSpPr>
          <p:cNvPr id="5" name="Rectangle 4">
            <a:extLst>
              <a:ext uri="{FF2B5EF4-FFF2-40B4-BE49-F238E27FC236}">
                <a16:creationId xmlns:a16="http://schemas.microsoft.com/office/drawing/2014/main" id="{284BD7D4-048E-476D-9CF0-8F8D819D0D84}"/>
              </a:ext>
            </a:extLst>
          </p:cNvPr>
          <p:cNvSpPr/>
          <p:nvPr/>
        </p:nvSpPr>
        <p:spPr>
          <a:xfrm>
            <a:off x="549100" y="5297900"/>
            <a:ext cx="4064318" cy="338554"/>
          </a:xfrm>
          <a:prstGeom prst="rect">
            <a:avLst/>
          </a:prstGeom>
        </p:spPr>
        <p:txBody>
          <a:bodyPr wrap="none">
            <a:spAutoFit/>
          </a:bodyPr>
          <a:lstStyle/>
          <a:p>
            <a:r>
              <a:rPr lang="en-US" sz="1600">
                <a:hlinkClick r:id="rId2"/>
              </a:rPr>
              <a:t>https://dev.w3.org/html5/html-author/charref</a:t>
            </a:r>
            <a:endParaRPr lang="en-US"/>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D7E73318-C59D-4FCD-A528-1125DAD052F0}"/>
                  </a:ext>
                </a:extLst>
              </p14:cNvPr>
              <p14:cNvContentPartPr/>
              <p14:nvPr/>
            </p14:nvContentPartPr>
            <p14:xfrm>
              <a:off x="4705151" y="5487253"/>
              <a:ext cx="873000" cy="51840"/>
            </p14:xfrm>
          </p:contentPart>
        </mc:Choice>
        <mc:Fallback xmlns="">
          <p:pic>
            <p:nvPicPr>
              <p:cNvPr id="6" name="Ink 5">
                <a:extLst>
                  <a:ext uri="{FF2B5EF4-FFF2-40B4-BE49-F238E27FC236}">
                    <a16:creationId xmlns:a16="http://schemas.microsoft.com/office/drawing/2014/main" id="{D7E73318-C59D-4FCD-A528-1125DAD052F0}"/>
                  </a:ext>
                </a:extLst>
              </p:cNvPr>
              <p:cNvPicPr/>
              <p:nvPr/>
            </p:nvPicPr>
            <p:blipFill>
              <a:blip r:embed="rId4"/>
              <a:stretch>
                <a:fillRect/>
              </a:stretch>
            </p:blipFill>
            <p:spPr>
              <a:xfrm>
                <a:off x="4696151" y="5478253"/>
                <a:ext cx="890640" cy="69480"/>
              </a:xfrm>
              <a:prstGeom prst="rect">
                <a:avLst/>
              </a:prstGeom>
            </p:spPr>
          </p:pic>
        </mc:Fallback>
      </mc:AlternateContent>
      <p:sp>
        <p:nvSpPr>
          <p:cNvPr id="7" name="TextBox 6">
            <a:extLst>
              <a:ext uri="{FF2B5EF4-FFF2-40B4-BE49-F238E27FC236}">
                <a16:creationId xmlns:a16="http://schemas.microsoft.com/office/drawing/2014/main" id="{38C777B3-E6F8-44EE-A7A5-C060902375AD}"/>
              </a:ext>
            </a:extLst>
          </p:cNvPr>
          <p:cNvSpPr txBox="1"/>
          <p:nvPr/>
        </p:nvSpPr>
        <p:spPr>
          <a:xfrm>
            <a:off x="5801137" y="5269005"/>
            <a:ext cx="6005384" cy="523220"/>
          </a:xfrm>
          <a:prstGeom prst="rect">
            <a:avLst/>
          </a:prstGeom>
          <a:noFill/>
        </p:spPr>
        <p:txBody>
          <a:bodyPr wrap="square" rtlCol="0">
            <a:spAutoFit/>
          </a:bodyPr>
          <a:lstStyle/>
          <a:p>
            <a:r>
              <a:rPr lang="en-US" sz="1400"/>
              <a:t>This site gives a further list of character symbols you can use for things like mathematical operations, geometric shapes, weird letters, etc.</a:t>
            </a:r>
          </a:p>
        </p:txBody>
      </p:sp>
      <p:pic>
        <p:nvPicPr>
          <p:cNvPr id="4" name="Picture 3">
            <a:extLst>
              <a:ext uri="{FF2B5EF4-FFF2-40B4-BE49-F238E27FC236}">
                <a16:creationId xmlns:a16="http://schemas.microsoft.com/office/drawing/2014/main" id="{5BD2A51E-E9F5-1BA0-D5AE-CC0B1D66C884}"/>
              </a:ext>
            </a:extLst>
          </p:cNvPr>
          <p:cNvPicPr>
            <a:picLocks noChangeAspect="1"/>
          </p:cNvPicPr>
          <p:nvPr/>
        </p:nvPicPr>
        <p:blipFill>
          <a:blip r:embed="rId5"/>
          <a:stretch>
            <a:fillRect/>
          </a:stretch>
        </p:blipFill>
        <p:spPr>
          <a:xfrm>
            <a:off x="4297635" y="4177342"/>
            <a:ext cx="2561031" cy="594525"/>
          </a:xfrm>
          <a:prstGeom prst="rect">
            <a:avLst/>
          </a:prstGeom>
        </p:spPr>
      </p:pic>
    </p:spTree>
    <p:extLst>
      <p:ext uri="{BB962C8B-B14F-4D97-AF65-F5344CB8AC3E}">
        <p14:creationId xmlns:p14="http://schemas.microsoft.com/office/powerpoint/2010/main" val="1159707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421931" y="272888"/>
            <a:ext cx="6165130" cy="523220"/>
          </a:xfrm>
          <a:prstGeom prst="rect">
            <a:avLst/>
          </a:prstGeom>
          <a:noFill/>
        </p:spPr>
        <p:txBody>
          <a:bodyPr wrap="square" rtlCol="0">
            <a:spAutoFit/>
          </a:bodyPr>
          <a:lstStyle/>
          <a:p>
            <a:r>
              <a:rPr lang="en-US" sz="2800" b="1" u="sng"/>
              <a:t>Inline Text-related Tags and Characters</a:t>
            </a:r>
          </a:p>
        </p:txBody>
      </p:sp>
      <p:sp>
        <p:nvSpPr>
          <p:cNvPr id="3" name="TextBox 2">
            <a:extLst>
              <a:ext uri="{FF2B5EF4-FFF2-40B4-BE49-F238E27FC236}">
                <a16:creationId xmlns:a16="http://schemas.microsoft.com/office/drawing/2014/main" id="{053D20E9-AE52-4A39-B77E-22A677F6432E}"/>
              </a:ext>
            </a:extLst>
          </p:cNvPr>
          <p:cNvSpPr txBox="1"/>
          <p:nvPr/>
        </p:nvSpPr>
        <p:spPr>
          <a:xfrm>
            <a:off x="520820" y="1421876"/>
            <a:ext cx="4739337" cy="1015663"/>
          </a:xfrm>
          <a:prstGeom prst="rect">
            <a:avLst/>
          </a:prstGeom>
          <a:noFill/>
        </p:spPr>
        <p:txBody>
          <a:bodyPr wrap="square" rtlCol="0">
            <a:spAutoFit/>
          </a:bodyPr>
          <a:lstStyle/>
          <a:p>
            <a:r>
              <a:rPr lang="en-US" sz="1600"/>
              <a:t>Special characters are often delineated by:</a:t>
            </a:r>
          </a:p>
          <a:p>
            <a:endParaRPr lang="en-US" sz="1600"/>
          </a:p>
          <a:p>
            <a:r>
              <a:rPr lang="en-US" sz="1400"/>
              <a:t>&amp;character_name;</a:t>
            </a:r>
          </a:p>
          <a:p>
            <a:r>
              <a:rPr lang="en-US" sz="1400"/>
              <a:t>&amp;character_number;</a:t>
            </a:r>
          </a:p>
        </p:txBody>
      </p:sp>
      <p:sp>
        <p:nvSpPr>
          <p:cNvPr id="8" name="TextBox 7">
            <a:extLst>
              <a:ext uri="{FF2B5EF4-FFF2-40B4-BE49-F238E27FC236}">
                <a16:creationId xmlns:a16="http://schemas.microsoft.com/office/drawing/2014/main" id="{77C5DFB4-DAA9-48F8-B11D-15BACCB91CFA}"/>
              </a:ext>
            </a:extLst>
          </p:cNvPr>
          <p:cNvSpPr txBox="1"/>
          <p:nvPr/>
        </p:nvSpPr>
        <p:spPr>
          <a:xfrm>
            <a:off x="549100" y="2639505"/>
            <a:ext cx="11498356" cy="2031325"/>
          </a:xfrm>
          <a:prstGeom prst="rect">
            <a:avLst/>
          </a:prstGeom>
          <a:noFill/>
        </p:spPr>
        <p:txBody>
          <a:bodyPr wrap="square" rtlCol="0">
            <a:spAutoFit/>
          </a:bodyPr>
          <a:lstStyle/>
          <a:p>
            <a:r>
              <a:rPr lang="en-US" sz="1400" dirty="0"/>
              <a:t>A few are:</a:t>
            </a:r>
          </a:p>
          <a:p>
            <a:endParaRPr lang="en-US" sz="1400" dirty="0"/>
          </a:p>
          <a:p>
            <a:r>
              <a:rPr lang="en-US" sz="1400" dirty="0"/>
              <a:t>&amp;</a:t>
            </a:r>
            <a:r>
              <a:rPr lang="en-US" sz="1400" dirty="0" err="1"/>
              <a:t>nbsp</a:t>
            </a:r>
            <a:r>
              <a:rPr lang="en-US" sz="1400" dirty="0"/>
              <a:t>;			HTML ignores space,  so if you want it, then should use that.  So 10 &amp;</a:t>
            </a:r>
            <a:r>
              <a:rPr lang="en-US" sz="1400" dirty="0" err="1"/>
              <a:t>nbsp</a:t>
            </a:r>
            <a:r>
              <a:rPr lang="en-US" sz="1400" dirty="0"/>
              <a:t>; PM would render 10  PM, </a:t>
            </a:r>
          </a:p>
          <a:p>
            <a:r>
              <a:rPr lang="en-US" sz="1400" dirty="0"/>
              <a:t>			(two spaces) but it wouldn’t allow the space between to ‘break’, i.e., form a new line so that 10 were on one </a:t>
            </a:r>
          </a:p>
          <a:p>
            <a:r>
              <a:rPr lang="en-US" sz="1400" dirty="0"/>
              <a:t>			line, and PM the other.  It also allows you to add gratuitous spaces to the text.</a:t>
            </a:r>
          </a:p>
          <a:p>
            <a:r>
              <a:rPr lang="en-US" sz="1400" dirty="0"/>
              <a:t>&amp;</a:t>
            </a:r>
            <a:r>
              <a:rPr lang="en-US" sz="1400" dirty="0" err="1"/>
              <a:t>lt</a:t>
            </a:r>
            <a:r>
              <a:rPr lang="en-US" sz="1400" dirty="0"/>
              <a:t>;			&lt;</a:t>
            </a:r>
          </a:p>
          <a:p>
            <a:r>
              <a:rPr lang="en-US" sz="1400" dirty="0"/>
              <a:t>&amp;</a:t>
            </a:r>
            <a:r>
              <a:rPr lang="en-US" sz="1400" dirty="0" err="1"/>
              <a:t>gt</a:t>
            </a:r>
            <a:r>
              <a:rPr lang="en-US" sz="1400" dirty="0"/>
              <a:t>;			&gt;</a:t>
            </a:r>
          </a:p>
          <a:p>
            <a:r>
              <a:rPr lang="en-US" sz="1400" dirty="0"/>
              <a:t>&amp;amp;			&amp;</a:t>
            </a:r>
          </a:p>
          <a:p>
            <a:r>
              <a:rPr lang="en-US" sz="1400" dirty="0"/>
              <a:t>&amp;</a:t>
            </a:r>
            <a:r>
              <a:rPr lang="en-US" sz="1400" dirty="0" err="1"/>
              <a:t>quot</a:t>
            </a:r>
            <a:r>
              <a:rPr lang="en-US" sz="1400" dirty="0"/>
              <a:t>;			“</a:t>
            </a:r>
          </a:p>
        </p:txBody>
      </p:sp>
    </p:spTree>
    <p:extLst>
      <p:ext uri="{BB962C8B-B14F-4D97-AF65-F5344CB8AC3E}">
        <p14:creationId xmlns:p14="http://schemas.microsoft.com/office/powerpoint/2010/main" val="2784520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49456" y="180257"/>
            <a:ext cx="2468661" cy="523220"/>
          </a:xfrm>
          <a:prstGeom prst="rect">
            <a:avLst/>
          </a:prstGeom>
          <a:noFill/>
        </p:spPr>
        <p:txBody>
          <a:bodyPr wrap="square" rtlCol="0">
            <a:spAutoFit/>
          </a:bodyPr>
          <a:lstStyle/>
          <a:p>
            <a:r>
              <a:rPr lang="en-US" sz="2800" b="1" u="sng"/>
              <a:t>Hyperlink Tag</a:t>
            </a:r>
          </a:p>
        </p:txBody>
      </p:sp>
      <p:sp>
        <p:nvSpPr>
          <p:cNvPr id="13" name="Rectangle 12">
            <a:extLst>
              <a:ext uri="{FF2B5EF4-FFF2-40B4-BE49-F238E27FC236}">
                <a16:creationId xmlns:a16="http://schemas.microsoft.com/office/drawing/2014/main" id="{74FA5A71-ED08-41C8-B76B-233540677C81}"/>
              </a:ext>
            </a:extLst>
          </p:cNvPr>
          <p:cNvSpPr/>
          <p:nvPr/>
        </p:nvSpPr>
        <p:spPr>
          <a:xfrm>
            <a:off x="158892" y="1705991"/>
            <a:ext cx="3110866" cy="307777"/>
          </a:xfrm>
          <a:prstGeom prst="rect">
            <a:avLst/>
          </a:prstGeom>
        </p:spPr>
        <p:txBody>
          <a:bodyPr wrap="square">
            <a:spAutoFit/>
          </a:bodyPr>
          <a:lstStyle/>
          <a:p>
            <a:r>
              <a:rPr lang="en-US" sz="1400"/>
              <a:t>&lt;a attributes&gt; nameoflink  &lt;/a&gt;	</a:t>
            </a:r>
          </a:p>
        </p:txBody>
      </p:sp>
      <p:sp>
        <p:nvSpPr>
          <p:cNvPr id="14" name="Rectangle 13">
            <a:extLst>
              <a:ext uri="{FF2B5EF4-FFF2-40B4-BE49-F238E27FC236}">
                <a16:creationId xmlns:a16="http://schemas.microsoft.com/office/drawing/2014/main" id="{24423DD6-FAB1-4363-BEAC-E0AE91712195}"/>
              </a:ext>
            </a:extLst>
          </p:cNvPr>
          <p:cNvSpPr/>
          <p:nvPr/>
        </p:nvSpPr>
        <p:spPr>
          <a:xfrm>
            <a:off x="3346998" y="2124860"/>
            <a:ext cx="6233388" cy="461665"/>
          </a:xfrm>
          <a:prstGeom prst="rect">
            <a:avLst/>
          </a:prstGeom>
        </p:spPr>
        <p:txBody>
          <a:bodyPr wrap="square">
            <a:spAutoFit/>
          </a:bodyPr>
          <a:lstStyle/>
          <a:p>
            <a:r>
              <a:rPr lang="en-US" sz="1200"/>
              <a:t>if want link to be an image, you can insert the image tag &lt;img src = …. alt = ….&gt; in between the hyperlink tag, instead of the usual text.</a:t>
            </a:r>
          </a:p>
        </p:txBody>
      </p:sp>
      <p:sp>
        <p:nvSpPr>
          <p:cNvPr id="15" name="Rectangle 14">
            <a:extLst>
              <a:ext uri="{FF2B5EF4-FFF2-40B4-BE49-F238E27FC236}">
                <a16:creationId xmlns:a16="http://schemas.microsoft.com/office/drawing/2014/main" id="{CB8FFA68-EF08-4176-895E-59DEF3DB287E}"/>
              </a:ext>
            </a:extLst>
          </p:cNvPr>
          <p:cNvSpPr/>
          <p:nvPr/>
        </p:nvSpPr>
        <p:spPr>
          <a:xfrm>
            <a:off x="2441742" y="2836308"/>
            <a:ext cx="9685042" cy="1384995"/>
          </a:xfrm>
          <a:prstGeom prst="rect">
            <a:avLst/>
          </a:prstGeom>
        </p:spPr>
        <p:txBody>
          <a:bodyPr wrap="square">
            <a:spAutoFit/>
          </a:bodyPr>
          <a:lstStyle/>
          <a:p>
            <a:r>
              <a:rPr lang="en-US" sz="1200"/>
              <a:t>address = </a:t>
            </a:r>
            <a:r>
              <a:rPr lang="en-US" sz="1200">
                <a:hlinkClick r:id="rId2"/>
              </a:rPr>
              <a:t>http://www.blahblah.com</a:t>
            </a:r>
            <a:r>
              <a:rPr lang="en-US" sz="1200"/>
              <a:t> .  Include the quotes.  </a:t>
            </a:r>
          </a:p>
          <a:p>
            <a:r>
              <a:rPr lang="en-US" sz="1200"/>
              <a:t>If linking to a file within same folder as the webpage, then can just use address = relative path to file, like file.html, or if in a subfolder, /folder.file.html.</a:t>
            </a:r>
          </a:p>
          <a:p>
            <a:r>
              <a:rPr lang="en-US" sz="1200"/>
              <a:t>Otherwise, can use absolute path.  For instance, </a:t>
            </a:r>
            <a:r>
              <a:rPr lang="en-US" sz="1200" b="0">
                <a:solidFill>
                  <a:srgbClr val="CE9178"/>
                </a:solidFill>
                <a:effectLst/>
                <a:latin typeface="Consolas" panose="020B0609020204030204" pitchFamily="49" charset="0"/>
              </a:rPr>
              <a:t>C:\Users\atdou\Desktop\Files\Math Notes\Notes\Tensors.docx</a:t>
            </a:r>
            <a:endParaRPr lang="en-US" sz="1200" b="0">
              <a:solidFill>
                <a:srgbClr val="D4D4D4"/>
              </a:solidFill>
              <a:effectLst/>
              <a:latin typeface="Consolas" panose="020B0609020204030204" pitchFamily="49" charset="0"/>
            </a:endParaRPr>
          </a:p>
          <a:p>
            <a:r>
              <a:rPr lang="en-US" sz="1200"/>
              <a:t>Can also link to a </a:t>
            </a:r>
            <a:r>
              <a:rPr lang="en-US" sz="1200" i="1"/>
              <a:t>spot</a:t>
            </a:r>
            <a:r>
              <a:rPr lang="en-US" sz="1200"/>
              <a:t> in the same html file.  Then use address = #nameofbookmark.  Note this spot would have to be already tagged with attribute </a:t>
            </a:r>
          </a:p>
          <a:p>
            <a:r>
              <a:rPr lang="en-US" sz="1200"/>
              <a:t>id = “nameofbookmark”.  </a:t>
            </a:r>
          </a:p>
          <a:p>
            <a:r>
              <a:rPr lang="en-US" sz="1200"/>
              <a:t>Can also make link to email address.  Just replace webaddress with </a:t>
            </a:r>
            <a:r>
              <a:rPr lang="en-US" sz="1200">
                <a:hlinkClick r:id="rId3"/>
              </a:rPr>
              <a:t>mailto:emailaddress</a:t>
            </a:r>
            <a:r>
              <a:rPr lang="en-US" sz="1200"/>
              <a:t>.  Browser will automatically open up users default email thing.  But should probably avoid doing this, because no one uses their default, and just write your email address as text.  </a:t>
            </a:r>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E3CCC50A-F566-4A41-B62E-6087EC7F0EFD}"/>
                  </a:ext>
                </a:extLst>
              </p14:cNvPr>
              <p14:cNvContentPartPr/>
              <p14:nvPr/>
            </p14:nvContentPartPr>
            <p14:xfrm>
              <a:off x="1714325" y="2007879"/>
              <a:ext cx="1632673" cy="406328"/>
            </p14:xfrm>
          </p:contentPart>
        </mc:Choice>
        <mc:Fallback xmlns="">
          <p:pic>
            <p:nvPicPr>
              <p:cNvPr id="17" name="Ink 16">
                <a:extLst>
                  <a:ext uri="{FF2B5EF4-FFF2-40B4-BE49-F238E27FC236}">
                    <a16:creationId xmlns:a16="http://schemas.microsoft.com/office/drawing/2014/main" id="{E3CCC50A-F566-4A41-B62E-6087EC7F0EFD}"/>
                  </a:ext>
                </a:extLst>
              </p:cNvPr>
              <p:cNvPicPr/>
              <p:nvPr/>
            </p:nvPicPr>
            <p:blipFill>
              <a:blip r:embed="rId5"/>
              <a:stretch>
                <a:fillRect/>
              </a:stretch>
            </p:blipFill>
            <p:spPr>
              <a:xfrm>
                <a:off x="1705325" y="1998874"/>
                <a:ext cx="1650314" cy="423979"/>
              </a:xfrm>
              <a:prstGeom prst="rect">
                <a:avLst/>
              </a:prstGeom>
            </p:spPr>
          </p:pic>
        </mc:Fallback>
      </mc:AlternateContent>
      <p:sp>
        <p:nvSpPr>
          <p:cNvPr id="18" name="Rectangle 17">
            <a:extLst>
              <a:ext uri="{FF2B5EF4-FFF2-40B4-BE49-F238E27FC236}">
                <a16:creationId xmlns:a16="http://schemas.microsoft.com/office/drawing/2014/main" id="{84A0E914-B7CC-4761-9ABA-1EA30E03E257}"/>
              </a:ext>
            </a:extLst>
          </p:cNvPr>
          <p:cNvSpPr/>
          <p:nvPr/>
        </p:nvSpPr>
        <p:spPr>
          <a:xfrm>
            <a:off x="3346998" y="1663377"/>
            <a:ext cx="5873578" cy="276999"/>
          </a:xfrm>
          <a:prstGeom prst="rect">
            <a:avLst/>
          </a:prstGeom>
        </p:spPr>
        <p:txBody>
          <a:bodyPr wrap="square">
            <a:spAutoFit/>
          </a:bodyPr>
          <a:lstStyle/>
          <a:p>
            <a:r>
              <a:rPr lang="en-US" sz="1200"/>
              <a:t>a stands for anchor, and designates a hyperlink with the given address and name.</a:t>
            </a:r>
          </a:p>
        </p:txBody>
      </p:sp>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20FF6360-1C23-4801-B4E8-FBA48DAB28CA}"/>
                  </a:ext>
                </a:extLst>
              </p14:cNvPr>
              <p14:cNvContentPartPr/>
              <p14:nvPr/>
            </p14:nvContentPartPr>
            <p14:xfrm>
              <a:off x="2750998" y="1808056"/>
              <a:ext cx="518760" cy="59400"/>
            </p14:xfrm>
          </p:contentPart>
        </mc:Choice>
        <mc:Fallback xmlns="">
          <p:pic>
            <p:nvPicPr>
              <p:cNvPr id="19" name="Ink 18">
                <a:extLst>
                  <a:ext uri="{FF2B5EF4-FFF2-40B4-BE49-F238E27FC236}">
                    <a16:creationId xmlns:a16="http://schemas.microsoft.com/office/drawing/2014/main" id="{20FF6360-1C23-4801-B4E8-FBA48DAB28CA}"/>
                  </a:ext>
                </a:extLst>
              </p:cNvPr>
              <p:cNvPicPr/>
              <p:nvPr/>
            </p:nvPicPr>
            <p:blipFill>
              <a:blip r:embed="rId7"/>
              <a:stretch>
                <a:fillRect/>
              </a:stretch>
            </p:blipFill>
            <p:spPr>
              <a:xfrm>
                <a:off x="2741992" y="1799056"/>
                <a:ext cx="536412" cy="77040"/>
              </a:xfrm>
              <a:prstGeom prst="rect">
                <a:avLst/>
              </a:prstGeom>
            </p:spPr>
          </p:pic>
        </mc:Fallback>
      </mc:AlternateContent>
      <p:sp>
        <p:nvSpPr>
          <p:cNvPr id="21" name="TextBox 20">
            <a:extLst>
              <a:ext uri="{FF2B5EF4-FFF2-40B4-BE49-F238E27FC236}">
                <a16:creationId xmlns:a16="http://schemas.microsoft.com/office/drawing/2014/main" id="{0F7A7006-8B8D-4B79-9601-7B9EDBFB8A90}"/>
              </a:ext>
            </a:extLst>
          </p:cNvPr>
          <p:cNvSpPr txBox="1"/>
          <p:nvPr/>
        </p:nvSpPr>
        <p:spPr>
          <a:xfrm>
            <a:off x="2482802" y="4903468"/>
            <a:ext cx="7567917" cy="461665"/>
          </a:xfrm>
          <a:prstGeom prst="rect">
            <a:avLst/>
          </a:prstGeom>
          <a:noFill/>
        </p:spPr>
        <p:txBody>
          <a:bodyPr wrap="square" rtlCol="0">
            <a:spAutoFit/>
          </a:bodyPr>
          <a:lstStyle/>
          <a:p>
            <a:r>
              <a:rPr lang="en-US" sz="1200" dirty="0"/>
              <a:t>By default, target =  “_self”, which replaces present page with target page.  Since this is the default setting you don’t need to specify this.  But if you want to go to the page in a new window, you’d use target = “_blank”.  </a:t>
            </a:r>
            <a:endParaRPr lang="en-US" dirty="0"/>
          </a:p>
        </p:txBody>
      </p:sp>
      <p:sp>
        <p:nvSpPr>
          <p:cNvPr id="3" name="TextBox 2">
            <a:extLst>
              <a:ext uri="{FF2B5EF4-FFF2-40B4-BE49-F238E27FC236}">
                <a16:creationId xmlns:a16="http://schemas.microsoft.com/office/drawing/2014/main" id="{EBB1995A-290F-4CE3-9E35-10016FE41487}"/>
              </a:ext>
            </a:extLst>
          </p:cNvPr>
          <p:cNvSpPr txBox="1"/>
          <p:nvPr/>
        </p:nvSpPr>
        <p:spPr>
          <a:xfrm>
            <a:off x="3042779" y="5998990"/>
            <a:ext cx="5778043" cy="461665"/>
          </a:xfrm>
          <a:prstGeom prst="rect">
            <a:avLst/>
          </a:prstGeom>
          <a:noFill/>
        </p:spPr>
        <p:txBody>
          <a:bodyPr wrap="square" rtlCol="0">
            <a:spAutoFit/>
          </a:bodyPr>
          <a:lstStyle/>
          <a:p>
            <a:r>
              <a:rPr lang="en-US" sz="1200"/>
              <a:t>if want to download the file you linked to, rather than navigate to it, you can use this.  Can also specify a newfilename, but that’s optional.  </a:t>
            </a:r>
            <a:r>
              <a:rPr lang="en-US" sz="1200" i="1"/>
              <a:t>download</a:t>
            </a:r>
            <a:r>
              <a:rPr lang="en-US" sz="1200"/>
              <a:t> by itself will work.  </a:t>
            </a:r>
            <a:endParaRPr lang="en-US"/>
          </a:p>
        </p:txBody>
      </p:sp>
      <p:sp>
        <p:nvSpPr>
          <p:cNvPr id="4" name="Rectangle 3">
            <a:extLst>
              <a:ext uri="{FF2B5EF4-FFF2-40B4-BE49-F238E27FC236}">
                <a16:creationId xmlns:a16="http://schemas.microsoft.com/office/drawing/2014/main" id="{3838D454-EC50-471A-9BC4-9F90D240F7A1}"/>
              </a:ext>
            </a:extLst>
          </p:cNvPr>
          <p:cNvSpPr/>
          <p:nvPr/>
        </p:nvSpPr>
        <p:spPr>
          <a:xfrm>
            <a:off x="196812" y="2852644"/>
            <a:ext cx="1364989" cy="307777"/>
          </a:xfrm>
          <a:prstGeom prst="rect">
            <a:avLst/>
          </a:prstGeom>
        </p:spPr>
        <p:txBody>
          <a:bodyPr wrap="none">
            <a:spAutoFit/>
          </a:bodyPr>
          <a:lstStyle/>
          <a:p>
            <a:r>
              <a:rPr lang="en-US" sz="1400"/>
              <a:t>href = “address”</a:t>
            </a:r>
          </a:p>
        </p:txBody>
      </p:sp>
      <p:sp>
        <p:nvSpPr>
          <p:cNvPr id="5" name="TextBox 4">
            <a:extLst>
              <a:ext uri="{FF2B5EF4-FFF2-40B4-BE49-F238E27FC236}">
                <a16:creationId xmlns:a16="http://schemas.microsoft.com/office/drawing/2014/main" id="{D21DE94D-4D15-458C-AB30-93B4DC7F2597}"/>
              </a:ext>
            </a:extLst>
          </p:cNvPr>
          <p:cNvSpPr txBox="1"/>
          <p:nvPr/>
        </p:nvSpPr>
        <p:spPr>
          <a:xfrm>
            <a:off x="158892" y="1144028"/>
            <a:ext cx="4403276" cy="338554"/>
          </a:xfrm>
          <a:prstGeom prst="rect">
            <a:avLst/>
          </a:prstGeom>
          <a:noFill/>
        </p:spPr>
        <p:txBody>
          <a:bodyPr wrap="square" rtlCol="0">
            <a:spAutoFit/>
          </a:bodyPr>
          <a:lstStyle/>
          <a:p>
            <a:r>
              <a:rPr lang="en-US" sz="1600"/>
              <a:t>So general form of hyperlinks is as follows. </a:t>
            </a:r>
            <a:endParaRPr lang="en-US" sz="1600">
              <a:solidFill>
                <a:srgbClr val="0070C0"/>
              </a:solidFill>
            </a:endParaRPr>
          </a:p>
        </p:txBody>
      </p:sp>
      <p:sp>
        <p:nvSpPr>
          <p:cNvPr id="6" name="Rectangle 5">
            <a:extLst>
              <a:ext uri="{FF2B5EF4-FFF2-40B4-BE49-F238E27FC236}">
                <a16:creationId xmlns:a16="http://schemas.microsoft.com/office/drawing/2014/main" id="{8EA619DF-2843-491B-BA18-4D68E9A051FC}"/>
              </a:ext>
            </a:extLst>
          </p:cNvPr>
          <p:cNvSpPr/>
          <p:nvPr/>
        </p:nvSpPr>
        <p:spPr>
          <a:xfrm>
            <a:off x="3641545" y="5570735"/>
            <a:ext cx="4308389" cy="276999"/>
          </a:xfrm>
          <a:prstGeom prst="rect">
            <a:avLst/>
          </a:prstGeom>
        </p:spPr>
        <p:txBody>
          <a:bodyPr wrap="square">
            <a:spAutoFit/>
          </a:bodyPr>
          <a:lstStyle/>
          <a:p>
            <a:r>
              <a:rPr lang="en-US" sz="1200"/>
              <a:t>displays page as just text I guess with xxx dots per square inch</a:t>
            </a:r>
          </a:p>
        </p:txBody>
      </p:sp>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A995730E-7E80-4BBA-B90C-00978F8D5694}"/>
                  </a:ext>
                </a:extLst>
              </p14:cNvPr>
              <p14:cNvContentPartPr/>
              <p14:nvPr/>
            </p14:nvContentPartPr>
            <p14:xfrm>
              <a:off x="1582224" y="3021927"/>
              <a:ext cx="749880" cy="157680"/>
            </p14:xfrm>
          </p:contentPart>
        </mc:Choice>
        <mc:Fallback xmlns="">
          <p:pic>
            <p:nvPicPr>
              <p:cNvPr id="7" name="Ink 6">
                <a:extLst>
                  <a:ext uri="{FF2B5EF4-FFF2-40B4-BE49-F238E27FC236}">
                    <a16:creationId xmlns:a16="http://schemas.microsoft.com/office/drawing/2014/main" id="{A995730E-7E80-4BBA-B90C-00978F8D5694}"/>
                  </a:ext>
                </a:extLst>
              </p:cNvPr>
              <p:cNvPicPr/>
              <p:nvPr/>
            </p:nvPicPr>
            <p:blipFill>
              <a:blip r:embed="rId9"/>
              <a:stretch>
                <a:fillRect/>
              </a:stretch>
            </p:blipFill>
            <p:spPr>
              <a:xfrm>
                <a:off x="1573224" y="3012927"/>
                <a:ext cx="7675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Ink 7">
                <a:extLst>
                  <a:ext uri="{FF2B5EF4-FFF2-40B4-BE49-F238E27FC236}">
                    <a16:creationId xmlns:a16="http://schemas.microsoft.com/office/drawing/2014/main" id="{BCB9722D-A7A5-4FF5-912C-11B9BAD60928}"/>
                  </a:ext>
                </a:extLst>
              </p14:cNvPr>
              <p14:cNvContentPartPr/>
              <p14:nvPr/>
            </p14:nvContentPartPr>
            <p14:xfrm>
              <a:off x="3279084" y="5652279"/>
              <a:ext cx="345240" cy="50760"/>
            </p14:xfrm>
          </p:contentPart>
        </mc:Choice>
        <mc:Fallback xmlns="">
          <p:pic>
            <p:nvPicPr>
              <p:cNvPr id="8" name="Ink 7">
                <a:extLst>
                  <a:ext uri="{FF2B5EF4-FFF2-40B4-BE49-F238E27FC236}">
                    <a16:creationId xmlns:a16="http://schemas.microsoft.com/office/drawing/2014/main" id="{BCB9722D-A7A5-4FF5-912C-11B9BAD60928}"/>
                  </a:ext>
                </a:extLst>
              </p:cNvPr>
              <p:cNvPicPr/>
              <p:nvPr/>
            </p:nvPicPr>
            <p:blipFill>
              <a:blip r:embed="rId11"/>
              <a:stretch>
                <a:fillRect/>
              </a:stretch>
            </p:blipFill>
            <p:spPr>
              <a:xfrm>
                <a:off x="3270084" y="5643279"/>
                <a:ext cx="3628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Ink 8">
                <a:extLst>
                  <a:ext uri="{FF2B5EF4-FFF2-40B4-BE49-F238E27FC236}">
                    <a16:creationId xmlns:a16="http://schemas.microsoft.com/office/drawing/2014/main" id="{331D5394-A9F6-4FDD-8591-AE64C1C56AD9}"/>
                  </a:ext>
                </a:extLst>
              </p14:cNvPr>
              <p14:cNvContentPartPr/>
              <p14:nvPr/>
            </p14:nvContentPartPr>
            <p14:xfrm>
              <a:off x="1664124" y="5121150"/>
              <a:ext cx="798480" cy="25200"/>
            </p14:xfrm>
          </p:contentPart>
        </mc:Choice>
        <mc:Fallback xmlns="">
          <p:pic>
            <p:nvPicPr>
              <p:cNvPr id="9" name="Ink 8">
                <a:extLst>
                  <a:ext uri="{FF2B5EF4-FFF2-40B4-BE49-F238E27FC236}">
                    <a16:creationId xmlns:a16="http://schemas.microsoft.com/office/drawing/2014/main" id="{331D5394-A9F6-4FDD-8591-AE64C1C56AD9}"/>
                  </a:ext>
                </a:extLst>
              </p:cNvPr>
              <p:cNvPicPr/>
              <p:nvPr/>
            </p:nvPicPr>
            <p:blipFill>
              <a:blip r:embed="rId13"/>
              <a:stretch>
                <a:fillRect/>
              </a:stretch>
            </p:blipFill>
            <p:spPr>
              <a:xfrm>
                <a:off x="1655124" y="5112150"/>
                <a:ext cx="8161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Ink 9">
                <a:extLst>
                  <a:ext uri="{FF2B5EF4-FFF2-40B4-BE49-F238E27FC236}">
                    <a16:creationId xmlns:a16="http://schemas.microsoft.com/office/drawing/2014/main" id="{E45B8086-8F35-4859-92A7-AE40715EA31D}"/>
                  </a:ext>
                </a:extLst>
              </p14:cNvPr>
              <p14:cNvContentPartPr/>
              <p14:nvPr/>
            </p14:nvContentPartPr>
            <p14:xfrm>
              <a:off x="2406615" y="6171502"/>
              <a:ext cx="583920" cy="116640"/>
            </p14:xfrm>
          </p:contentPart>
        </mc:Choice>
        <mc:Fallback xmlns="">
          <p:pic>
            <p:nvPicPr>
              <p:cNvPr id="10" name="Ink 9">
                <a:extLst>
                  <a:ext uri="{FF2B5EF4-FFF2-40B4-BE49-F238E27FC236}">
                    <a16:creationId xmlns:a16="http://schemas.microsoft.com/office/drawing/2014/main" id="{E45B8086-8F35-4859-92A7-AE40715EA31D}"/>
                  </a:ext>
                </a:extLst>
              </p:cNvPr>
              <p:cNvPicPr/>
              <p:nvPr/>
            </p:nvPicPr>
            <p:blipFill>
              <a:blip r:embed="rId15"/>
              <a:stretch>
                <a:fillRect/>
              </a:stretch>
            </p:blipFill>
            <p:spPr>
              <a:xfrm>
                <a:off x="2397609" y="6162502"/>
                <a:ext cx="601571"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Ink 10">
                <a:extLst>
                  <a:ext uri="{FF2B5EF4-FFF2-40B4-BE49-F238E27FC236}">
                    <a16:creationId xmlns:a16="http://schemas.microsoft.com/office/drawing/2014/main" id="{728E8547-B761-462D-9852-5C76C9C45E62}"/>
                  </a:ext>
                </a:extLst>
              </p14:cNvPr>
              <p14:cNvContentPartPr/>
              <p14:nvPr/>
            </p14:nvContentPartPr>
            <p14:xfrm>
              <a:off x="617424" y="2057629"/>
              <a:ext cx="314640" cy="576360"/>
            </p14:xfrm>
          </p:contentPart>
        </mc:Choice>
        <mc:Fallback xmlns="">
          <p:pic>
            <p:nvPicPr>
              <p:cNvPr id="11" name="Ink 10">
                <a:extLst>
                  <a:ext uri="{FF2B5EF4-FFF2-40B4-BE49-F238E27FC236}">
                    <a16:creationId xmlns:a16="http://schemas.microsoft.com/office/drawing/2014/main" id="{728E8547-B761-462D-9852-5C76C9C45E62}"/>
                  </a:ext>
                </a:extLst>
              </p:cNvPr>
              <p:cNvPicPr/>
              <p:nvPr/>
            </p:nvPicPr>
            <p:blipFill>
              <a:blip r:embed="rId17"/>
              <a:stretch>
                <a:fillRect/>
              </a:stretch>
            </p:blipFill>
            <p:spPr>
              <a:xfrm>
                <a:off x="608414" y="2048629"/>
                <a:ext cx="332300" cy="594000"/>
              </a:xfrm>
              <a:prstGeom prst="rect">
                <a:avLst/>
              </a:prstGeom>
            </p:spPr>
          </p:pic>
        </mc:Fallback>
      </mc:AlternateContent>
      <p:sp>
        <p:nvSpPr>
          <p:cNvPr id="20" name="TextBox 19">
            <a:extLst>
              <a:ext uri="{FF2B5EF4-FFF2-40B4-BE49-F238E27FC236}">
                <a16:creationId xmlns:a16="http://schemas.microsoft.com/office/drawing/2014/main" id="{37FB2442-F760-4F62-928D-6EE466417668}"/>
              </a:ext>
            </a:extLst>
          </p:cNvPr>
          <p:cNvSpPr txBox="1"/>
          <p:nvPr/>
        </p:nvSpPr>
        <p:spPr>
          <a:xfrm>
            <a:off x="196812" y="4967261"/>
            <a:ext cx="1866552" cy="307777"/>
          </a:xfrm>
          <a:prstGeom prst="rect">
            <a:avLst/>
          </a:prstGeom>
          <a:noFill/>
        </p:spPr>
        <p:txBody>
          <a:bodyPr wrap="square">
            <a:spAutoFit/>
          </a:bodyPr>
          <a:lstStyle/>
          <a:p>
            <a:r>
              <a:rPr lang="en-US" sz="1400"/>
              <a:t>target = “target”</a:t>
            </a:r>
          </a:p>
        </p:txBody>
      </p:sp>
      <p:sp>
        <p:nvSpPr>
          <p:cNvPr id="22" name="TextBox 21">
            <a:extLst>
              <a:ext uri="{FF2B5EF4-FFF2-40B4-BE49-F238E27FC236}">
                <a16:creationId xmlns:a16="http://schemas.microsoft.com/office/drawing/2014/main" id="{5D108EA9-1113-4F90-B5E3-92FABBA6A436}"/>
              </a:ext>
            </a:extLst>
          </p:cNvPr>
          <p:cNvSpPr txBox="1"/>
          <p:nvPr/>
        </p:nvSpPr>
        <p:spPr>
          <a:xfrm>
            <a:off x="196812" y="5516501"/>
            <a:ext cx="3253946" cy="307777"/>
          </a:xfrm>
          <a:prstGeom prst="rect">
            <a:avLst/>
          </a:prstGeom>
          <a:noFill/>
        </p:spPr>
        <p:txBody>
          <a:bodyPr wrap="square">
            <a:spAutoFit/>
          </a:bodyPr>
          <a:lstStyle/>
          <a:p>
            <a:r>
              <a:rPr lang="en-US" sz="1400"/>
              <a:t>media = “print and (resolution:xxxdpi)</a:t>
            </a:r>
          </a:p>
        </p:txBody>
      </p:sp>
      <p:sp>
        <p:nvSpPr>
          <p:cNvPr id="24" name="TextBox 23">
            <a:extLst>
              <a:ext uri="{FF2B5EF4-FFF2-40B4-BE49-F238E27FC236}">
                <a16:creationId xmlns:a16="http://schemas.microsoft.com/office/drawing/2014/main" id="{91B7AC84-9734-41BE-9F28-3346CD0839AD}"/>
              </a:ext>
            </a:extLst>
          </p:cNvPr>
          <p:cNvSpPr txBox="1"/>
          <p:nvPr/>
        </p:nvSpPr>
        <p:spPr>
          <a:xfrm>
            <a:off x="196812" y="6086483"/>
            <a:ext cx="2306595" cy="307777"/>
          </a:xfrm>
          <a:prstGeom prst="rect">
            <a:avLst/>
          </a:prstGeom>
          <a:noFill/>
        </p:spPr>
        <p:txBody>
          <a:bodyPr wrap="square">
            <a:spAutoFit/>
          </a:bodyPr>
          <a:lstStyle/>
          <a:p>
            <a:r>
              <a:rPr lang="en-US" sz="1400"/>
              <a:t>download = “newfilename”</a:t>
            </a:r>
          </a:p>
        </p:txBody>
      </p:sp>
      <p:pic>
        <p:nvPicPr>
          <p:cNvPr id="25" name="Picture 24">
            <a:extLst>
              <a:ext uri="{FF2B5EF4-FFF2-40B4-BE49-F238E27FC236}">
                <a16:creationId xmlns:a16="http://schemas.microsoft.com/office/drawing/2014/main" id="{A4A28D35-1190-4374-86AF-F4A4C0C7C130}"/>
              </a:ext>
            </a:extLst>
          </p:cNvPr>
          <p:cNvPicPr>
            <a:picLocks noChangeAspect="1"/>
          </p:cNvPicPr>
          <p:nvPr/>
        </p:nvPicPr>
        <p:blipFill>
          <a:blip r:embed="rId18"/>
          <a:stretch>
            <a:fillRect/>
          </a:stretch>
        </p:blipFill>
        <p:spPr>
          <a:xfrm>
            <a:off x="2503407" y="4505087"/>
            <a:ext cx="3095625" cy="257175"/>
          </a:xfrm>
          <a:prstGeom prst="rect">
            <a:avLst/>
          </a:prstGeom>
        </p:spPr>
      </p:pic>
      <p:sp>
        <p:nvSpPr>
          <p:cNvPr id="27" name="TextBox 26">
            <a:extLst>
              <a:ext uri="{FF2B5EF4-FFF2-40B4-BE49-F238E27FC236}">
                <a16:creationId xmlns:a16="http://schemas.microsoft.com/office/drawing/2014/main" id="{F06C37F6-AFF1-4163-AF08-DD5ED52E3B81}"/>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465375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429153" y="161888"/>
            <a:ext cx="1775720" cy="523220"/>
          </a:xfrm>
          <a:prstGeom prst="rect">
            <a:avLst/>
          </a:prstGeom>
          <a:noFill/>
        </p:spPr>
        <p:txBody>
          <a:bodyPr wrap="square" rtlCol="0">
            <a:spAutoFit/>
          </a:bodyPr>
          <a:lstStyle/>
          <a:p>
            <a:r>
              <a:rPr lang="en-US" sz="2800" b="1" u="sng"/>
              <a:t>Image Tag</a:t>
            </a:r>
          </a:p>
        </p:txBody>
      </p:sp>
      <p:sp>
        <p:nvSpPr>
          <p:cNvPr id="4" name="Rectangle 3">
            <a:extLst>
              <a:ext uri="{FF2B5EF4-FFF2-40B4-BE49-F238E27FC236}">
                <a16:creationId xmlns:a16="http://schemas.microsoft.com/office/drawing/2014/main" id="{B64DD41A-C7B9-44A1-9EB5-EFD84805BB7D}"/>
              </a:ext>
            </a:extLst>
          </p:cNvPr>
          <p:cNvSpPr/>
          <p:nvPr/>
        </p:nvSpPr>
        <p:spPr>
          <a:xfrm>
            <a:off x="506211" y="2402219"/>
            <a:ext cx="1528534" cy="307777"/>
          </a:xfrm>
          <a:prstGeom prst="rect">
            <a:avLst/>
          </a:prstGeom>
        </p:spPr>
        <p:txBody>
          <a:bodyPr wrap="square">
            <a:spAutoFit/>
          </a:bodyPr>
          <a:lstStyle/>
          <a:p>
            <a:r>
              <a:rPr lang="en-US" sz="1400"/>
              <a:t>&lt;img attributes&gt;</a:t>
            </a:r>
          </a:p>
        </p:txBody>
      </p:sp>
      <p:sp>
        <p:nvSpPr>
          <p:cNvPr id="5" name="Rectangle 4">
            <a:extLst>
              <a:ext uri="{FF2B5EF4-FFF2-40B4-BE49-F238E27FC236}">
                <a16:creationId xmlns:a16="http://schemas.microsoft.com/office/drawing/2014/main" id="{B01C3CA5-53C5-4945-951E-4D76C1B1BFA9}"/>
              </a:ext>
            </a:extLst>
          </p:cNvPr>
          <p:cNvSpPr/>
          <p:nvPr/>
        </p:nvSpPr>
        <p:spPr>
          <a:xfrm>
            <a:off x="506211" y="1474633"/>
            <a:ext cx="9335879" cy="584775"/>
          </a:xfrm>
          <a:prstGeom prst="rect">
            <a:avLst/>
          </a:prstGeom>
        </p:spPr>
        <p:txBody>
          <a:bodyPr wrap="square">
            <a:spAutoFit/>
          </a:bodyPr>
          <a:lstStyle/>
          <a:p>
            <a:r>
              <a:rPr lang="en-US" sz="1600"/>
              <a:t>To load images, we can use the image tag.  It, and its attributes, or at least some of them, look like this below.  And there are lots of style attributes too.</a:t>
            </a:r>
          </a:p>
        </p:txBody>
      </p:sp>
      <p:sp>
        <p:nvSpPr>
          <p:cNvPr id="6" name="TextBox 5">
            <a:extLst>
              <a:ext uri="{FF2B5EF4-FFF2-40B4-BE49-F238E27FC236}">
                <a16:creationId xmlns:a16="http://schemas.microsoft.com/office/drawing/2014/main" id="{B0B6EC58-6256-4D95-AB38-3E747851C9DC}"/>
              </a:ext>
            </a:extLst>
          </p:cNvPr>
          <p:cNvSpPr txBox="1"/>
          <p:nvPr/>
        </p:nvSpPr>
        <p:spPr>
          <a:xfrm>
            <a:off x="4666269" y="3110543"/>
            <a:ext cx="6703260" cy="646331"/>
          </a:xfrm>
          <a:prstGeom prst="rect">
            <a:avLst/>
          </a:prstGeom>
          <a:noFill/>
        </p:spPr>
        <p:txBody>
          <a:bodyPr wrap="square" rtlCol="0">
            <a:spAutoFit/>
          </a:bodyPr>
          <a:lstStyle/>
          <a:p>
            <a:r>
              <a:rPr lang="en-US" sz="1200" dirty="0"/>
              <a:t>Best to use relative path description (starting from folder the html document is in)</a:t>
            </a:r>
          </a:p>
          <a:p>
            <a:r>
              <a:rPr lang="en-US" sz="1200" dirty="0"/>
              <a:t>Best to use all lowercase letters</a:t>
            </a:r>
          </a:p>
          <a:p>
            <a:r>
              <a:rPr lang="en-US" sz="1200" dirty="0"/>
              <a:t>Best to separate folders or directories with /, though on Windows machines \ works too (or instead?)</a:t>
            </a:r>
          </a:p>
        </p:txBody>
      </p:sp>
      <p:sp>
        <p:nvSpPr>
          <p:cNvPr id="8" name="TextBox 7">
            <a:extLst>
              <a:ext uri="{FF2B5EF4-FFF2-40B4-BE49-F238E27FC236}">
                <a16:creationId xmlns:a16="http://schemas.microsoft.com/office/drawing/2014/main" id="{13660319-C45A-47A8-85F9-0B0FEC628B40}"/>
              </a:ext>
            </a:extLst>
          </p:cNvPr>
          <p:cNvSpPr txBox="1"/>
          <p:nvPr/>
        </p:nvSpPr>
        <p:spPr>
          <a:xfrm flipH="1">
            <a:off x="5614467" y="3971353"/>
            <a:ext cx="4792724" cy="461665"/>
          </a:xfrm>
          <a:prstGeom prst="rect">
            <a:avLst/>
          </a:prstGeom>
          <a:noFill/>
        </p:spPr>
        <p:txBody>
          <a:bodyPr wrap="square" rtlCol="0">
            <a:spAutoFit/>
          </a:bodyPr>
          <a:lstStyle/>
          <a:p>
            <a:r>
              <a:rPr lang="en-US" sz="1200"/>
              <a:t>Provides a text description of image next to ‘broken image’ picture, if image fails to load correctly.  Also used for visually impaired.</a:t>
            </a:r>
          </a:p>
        </p:txBody>
      </p:sp>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EDF53C0E-3520-44D5-A741-28DBA57690D7}"/>
                  </a:ext>
                </a:extLst>
              </p14:cNvPr>
              <p14:cNvContentPartPr/>
              <p14:nvPr/>
            </p14:nvContentPartPr>
            <p14:xfrm rot="7714103">
              <a:off x="3353374" y="4282716"/>
              <a:ext cx="451440" cy="841320"/>
            </p14:xfrm>
          </p:contentPart>
        </mc:Choice>
        <mc:Fallback xmlns="">
          <p:pic>
            <p:nvPicPr>
              <p:cNvPr id="9" name="Ink 8">
                <a:extLst>
                  <a:ext uri="{FF2B5EF4-FFF2-40B4-BE49-F238E27FC236}">
                    <a16:creationId xmlns:a16="http://schemas.microsoft.com/office/drawing/2014/main" id="{EDF53C0E-3520-44D5-A741-28DBA57690D7}"/>
                  </a:ext>
                </a:extLst>
              </p:cNvPr>
              <p:cNvPicPr/>
              <p:nvPr/>
            </p:nvPicPr>
            <p:blipFill>
              <a:blip r:embed="rId3"/>
              <a:stretch>
                <a:fillRect/>
              </a:stretch>
            </p:blipFill>
            <p:spPr>
              <a:xfrm rot="7714103">
                <a:off x="3344374" y="4273712"/>
                <a:ext cx="469080" cy="858968"/>
              </a:xfrm>
              <a:prstGeom prst="rect">
                <a:avLst/>
              </a:prstGeom>
            </p:spPr>
          </p:pic>
        </mc:Fallback>
      </mc:AlternateContent>
      <p:sp>
        <p:nvSpPr>
          <p:cNvPr id="10" name="TextBox 9">
            <a:extLst>
              <a:ext uri="{FF2B5EF4-FFF2-40B4-BE49-F238E27FC236}">
                <a16:creationId xmlns:a16="http://schemas.microsoft.com/office/drawing/2014/main" id="{E0B8DF2B-475D-42D3-BE59-7D5763FF7D23}"/>
              </a:ext>
            </a:extLst>
          </p:cNvPr>
          <p:cNvSpPr txBox="1"/>
          <p:nvPr/>
        </p:nvSpPr>
        <p:spPr>
          <a:xfrm>
            <a:off x="4252783" y="4641787"/>
            <a:ext cx="4378412" cy="276999"/>
          </a:xfrm>
          <a:prstGeom prst="rect">
            <a:avLst/>
          </a:prstGeom>
          <a:noFill/>
        </p:spPr>
        <p:txBody>
          <a:bodyPr wrap="square" rtlCol="0">
            <a:spAutoFit/>
          </a:bodyPr>
          <a:lstStyle/>
          <a:p>
            <a:r>
              <a:rPr lang="en-US" sz="1200"/>
              <a:t>This text is displayed if you hover the cursor over the image.</a:t>
            </a:r>
          </a:p>
        </p:txBody>
      </p:sp>
      <p:sp>
        <p:nvSpPr>
          <p:cNvPr id="14" name="Rectangle 13">
            <a:extLst>
              <a:ext uri="{FF2B5EF4-FFF2-40B4-BE49-F238E27FC236}">
                <a16:creationId xmlns:a16="http://schemas.microsoft.com/office/drawing/2014/main" id="{2A797E2C-03C9-43EF-9841-3ED8EEFB06A8}"/>
              </a:ext>
            </a:extLst>
          </p:cNvPr>
          <p:cNvSpPr/>
          <p:nvPr/>
        </p:nvSpPr>
        <p:spPr>
          <a:xfrm>
            <a:off x="1388543" y="3390422"/>
            <a:ext cx="2297824" cy="307777"/>
          </a:xfrm>
          <a:prstGeom prst="rect">
            <a:avLst/>
          </a:prstGeom>
        </p:spPr>
        <p:txBody>
          <a:bodyPr wrap="square">
            <a:spAutoFit/>
          </a:bodyPr>
          <a:lstStyle/>
          <a:p>
            <a:r>
              <a:rPr lang="en-US" sz="1400"/>
              <a:t>src = “locationofimage” </a:t>
            </a:r>
          </a:p>
        </p:txBody>
      </p:sp>
      <p:sp>
        <p:nvSpPr>
          <p:cNvPr id="16" name="TextBox 15">
            <a:extLst>
              <a:ext uri="{FF2B5EF4-FFF2-40B4-BE49-F238E27FC236}">
                <a16:creationId xmlns:a16="http://schemas.microsoft.com/office/drawing/2014/main" id="{850AC678-DE4D-4880-B12F-692323661915}"/>
              </a:ext>
            </a:extLst>
          </p:cNvPr>
          <p:cNvSpPr txBox="1"/>
          <p:nvPr/>
        </p:nvSpPr>
        <p:spPr>
          <a:xfrm>
            <a:off x="1388543" y="3973031"/>
            <a:ext cx="2524190" cy="307777"/>
          </a:xfrm>
          <a:prstGeom prst="rect">
            <a:avLst/>
          </a:prstGeom>
          <a:noFill/>
        </p:spPr>
        <p:txBody>
          <a:bodyPr wrap="square">
            <a:spAutoFit/>
          </a:bodyPr>
          <a:lstStyle/>
          <a:p>
            <a:r>
              <a:rPr lang="en-US" sz="1400"/>
              <a:t>alt = “description of image”</a:t>
            </a:r>
          </a:p>
        </p:txBody>
      </p:sp>
      <p:sp>
        <p:nvSpPr>
          <p:cNvPr id="18" name="TextBox 17">
            <a:extLst>
              <a:ext uri="{FF2B5EF4-FFF2-40B4-BE49-F238E27FC236}">
                <a16:creationId xmlns:a16="http://schemas.microsoft.com/office/drawing/2014/main" id="{FFD3B090-ADA8-4408-8284-910050E56931}"/>
              </a:ext>
            </a:extLst>
          </p:cNvPr>
          <p:cNvSpPr txBox="1"/>
          <p:nvPr/>
        </p:nvSpPr>
        <p:spPr>
          <a:xfrm>
            <a:off x="1388543" y="4425825"/>
            <a:ext cx="1701679" cy="307777"/>
          </a:xfrm>
          <a:prstGeom prst="rect">
            <a:avLst/>
          </a:prstGeom>
          <a:noFill/>
        </p:spPr>
        <p:txBody>
          <a:bodyPr wrap="square">
            <a:spAutoFit/>
          </a:bodyPr>
          <a:lstStyle/>
          <a:p>
            <a:r>
              <a:rPr lang="en-US" sz="1400"/>
              <a:t>title = “picturetitle” </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086615AD-77F5-436D-91CD-679171ECA6FC}"/>
                  </a:ext>
                </a:extLst>
              </p14:cNvPr>
              <p14:cNvContentPartPr/>
              <p14:nvPr/>
            </p14:nvContentPartPr>
            <p14:xfrm>
              <a:off x="1441793" y="2800212"/>
              <a:ext cx="561240" cy="508320"/>
            </p14:xfrm>
          </p:contentPart>
        </mc:Choice>
        <mc:Fallback xmlns="">
          <p:pic>
            <p:nvPicPr>
              <p:cNvPr id="11" name="Ink 10">
                <a:extLst>
                  <a:ext uri="{FF2B5EF4-FFF2-40B4-BE49-F238E27FC236}">
                    <a16:creationId xmlns:a16="http://schemas.microsoft.com/office/drawing/2014/main" id="{086615AD-77F5-436D-91CD-679171ECA6FC}"/>
                  </a:ext>
                </a:extLst>
              </p:cNvPr>
              <p:cNvPicPr/>
              <p:nvPr/>
            </p:nvPicPr>
            <p:blipFill>
              <a:blip r:embed="rId5"/>
              <a:stretch>
                <a:fillRect/>
              </a:stretch>
            </p:blipFill>
            <p:spPr>
              <a:xfrm>
                <a:off x="1432793" y="2791212"/>
                <a:ext cx="578880" cy="525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C12223A6-3A6E-4842-A387-66037BD7D162}"/>
                  </a:ext>
                </a:extLst>
              </p14:cNvPr>
              <p14:cNvContentPartPr/>
              <p14:nvPr/>
            </p14:nvContentPartPr>
            <p14:xfrm>
              <a:off x="3440153" y="3525252"/>
              <a:ext cx="1017720" cy="68040"/>
            </p14:xfrm>
          </p:contentPart>
        </mc:Choice>
        <mc:Fallback xmlns="">
          <p:pic>
            <p:nvPicPr>
              <p:cNvPr id="13" name="Ink 12">
                <a:extLst>
                  <a:ext uri="{FF2B5EF4-FFF2-40B4-BE49-F238E27FC236}">
                    <a16:creationId xmlns:a16="http://schemas.microsoft.com/office/drawing/2014/main" id="{C12223A6-3A6E-4842-A387-66037BD7D162}"/>
                  </a:ext>
                </a:extLst>
              </p:cNvPr>
              <p:cNvPicPr/>
              <p:nvPr/>
            </p:nvPicPr>
            <p:blipFill>
              <a:blip r:embed="rId7"/>
              <a:stretch>
                <a:fillRect/>
              </a:stretch>
            </p:blipFill>
            <p:spPr>
              <a:xfrm>
                <a:off x="3431150" y="3516252"/>
                <a:ext cx="1035366"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3C3A58BF-C155-48A0-B29F-6A067C128A7A}"/>
                  </a:ext>
                </a:extLst>
              </p14:cNvPr>
              <p14:cNvContentPartPr/>
              <p14:nvPr/>
            </p14:nvContentPartPr>
            <p14:xfrm>
              <a:off x="3779633" y="4166289"/>
              <a:ext cx="1649520" cy="57960"/>
            </p14:xfrm>
          </p:contentPart>
        </mc:Choice>
        <mc:Fallback xmlns="">
          <p:pic>
            <p:nvPicPr>
              <p:cNvPr id="17" name="Ink 16">
                <a:extLst>
                  <a:ext uri="{FF2B5EF4-FFF2-40B4-BE49-F238E27FC236}">
                    <a16:creationId xmlns:a16="http://schemas.microsoft.com/office/drawing/2014/main" id="{3C3A58BF-C155-48A0-B29F-6A067C128A7A}"/>
                  </a:ext>
                </a:extLst>
              </p:cNvPr>
              <p:cNvPicPr/>
              <p:nvPr/>
            </p:nvPicPr>
            <p:blipFill>
              <a:blip r:embed="rId9"/>
              <a:stretch>
                <a:fillRect/>
              </a:stretch>
            </p:blipFill>
            <p:spPr>
              <a:xfrm>
                <a:off x="3775313" y="4161969"/>
                <a:ext cx="1658160" cy="66600"/>
              </a:xfrm>
              <a:prstGeom prst="rect">
                <a:avLst/>
              </a:prstGeom>
            </p:spPr>
          </p:pic>
        </mc:Fallback>
      </mc:AlternateContent>
      <p:pic>
        <p:nvPicPr>
          <p:cNvPr id="3" name="Picture 2">
            <a:extLst>
              <a:ext uri="{FF2B5EF4-FFF2-40B4-BE49-F238E27FC236}">
                <a16:creationId xmlns:a16="http://schemas.microsoft.com/office/drawing/2014/main" id="{1118C3AA-8958-4B04-AB1C-1A7AFE9BEB93}"/>
              </a:ext>
            </a:extLst>
          </p:cNvPr>
          <p:cNvPicPr>
            <a:picLocks noChangeAspect="1"/>
          </p:cNvPicPr>
          <p:nvPr/>
        </p:nvPicPr>
        <p:blipFill>
          <a:blip r:embed="rId10"/>
          <a:stretch>
            <a:fillRect/>
          </a:stretch>
        </p:blipFill>
        <p:spPr>
          <a:xfrm>
            <a:off x="1404573" y="5287860"/>
            <a:ext cx="4876800" cy="457200"/>
          </a:xfrm>
          <a:prstGeom prst="rect">
            <a:avLst/>
          </a:prstGeom>
        </p:spPr>
      </p:pic>
      <p:sp>
        <p:nvSpPr>
          <p:cNvPr id="20" name="TextBox 19">
            <a:extLst>
              <a:ext uri="{FF2B5EF4-FFF2-40B4-BE49-F238E27FC236}">
                <a16:creationId xmlns:a16="http://schemas.microsoft.com/office/drawing/2014/main" id="{2A26803A-1ED3-42BA-BC09-0944E4CD38C3}"/>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2727977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318161" y="194957"/>
            <a:ext cx="4163706" cy="523220"/>
          </a:xfrm>
          <a:prstGeom prst="rect">
            <a:avLst/>
          </a:prstGeom>
          <a:noFill/>
        </p:spPr>
        <p:txBody>
          <a:bodyPr wrap="square" rtlCol="0">
            <a:spAutoFit/>
          </a:bodyPr>
          <a:lstStyle/>
          <a:p>
            <a:r>
              <a:rPr lang="en-US" sz="2800" b="1" u="sng"/>
              <a:t>Visual Studio Code Editor</a:t>
            </a:r>
          </a:p>
        </p:txBody>
      </p:sp>
      <p:sp>
        <p:nvSpPr>
          <p:cNvPr id="3" name="TextBox 2">
            <a:extLst>
              <a:ext uri="{FF2B5EF4-FFF2-40B4-BE49-F238E27FC236}">
                <a16:creationId xmlns:a16="http://schemas.microsoft.com/office/drawing/2014/main" id="{053D20E9-AE52-4A39-B77E-22A677F6432E}"/>
              </a:ext>
            </a:extLst>
          </p:cNvPr>
          <p:cNvSpPr txBox="1"/>
          <p:nvPr/>
        </p:nvSpPr>
        <p:spPr>
          <a:xfrm>
            <a:off x="572113" y="1240678"/>
            <a:ext cx="11164257" cy="1569660"/>
          </a:xfrm>
          <a:prstGeom prst="rect">
            <a:avLst/>
          </a:prstGeom>
          <a:noFill/>
        </p:spPr>
        <p:txBody>
          <a:bodyPr wrap="square" rtlCol="0">
            <a:spAutoFit/>
          </a:bodyPr>
          <a:lstStyle/>
          <a:p>
            <a:r>
              <a:rPr lang="en-US" sz="1600" dirty="0"/>
              <a:t>So apparently Windows comes with Visual Studio Code.  You can create a folder on desktop, say, where you want to store all your stuff.  Then open up VSC and create a new file.  When you ‘save as’, save it as an html file (you’ll have to use that drop down menu at bottom to pick the extension, because just appending .html won’t suffice).  Then file icon should be of the website type when it’s saved.  When  you open it up in VSC, it will display as html.  When you open the file up in the folder, it will open it up with the browser and execute the html code basically and render it how you’d see it on the web.  Equivalently, you can drag the file into the address bar of your web browser and it will render it.  </a:t>
            </a:r>
          </a:p>
        </p:txBody>
      </p:sp>
      <p:sp>
        <p:nvSpPr>
          <p:cNvPr id="4" name="Rectangle 3">
            <a:extLst>
              <a:ext uri="{FF2B5EF4-FFF2-40B4-BE49-F238E27FC236}">
                <a16:creationId xmlns:a16="http://schemas.microsoft.com/office/drawing/2014/main" id="{CA7F18A4-7D33-4278-88BF-3F9B6FA8D5FB}"/>
              </a:ext>
            </a:extLst>
          </p:cNvPr>
          <p:cNvSpPr/>
          <p:nvPr/>
        </p:nvSpPr>
        <p:spPr>
          <a:xfrm>
            <a:off x="572113" y="3089485"/>
            <a:ext cx="3454087" cy="338554"/>
          </a:xfrm>
          <a:prstGeom prst="rect">
            <a:avLst/>
          </a:prstGeom>
        </p:spPr>
        <p:txBody>
          <a:bodyPr wrap="none">
            <a:spAutoFit/>
          </a:bodyPr>
          <a:lstStyle/>
          <a:p>
            <a:r>
              <a:rPr lang="en-US" sz="1600">
                <a:hlinkClick r:id="rId2"/>
              </a:rPr>
              <a:t>https://www.w3.org/2009/cheatsheet/</a:t>
            </a:r>
            <a:endParaRPr lang="en-US" sz="1600"/>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CAF4596-AA77-4EBA-9F20-5F536EBF5728}"/>
                  </a:ext>
                </a:extLst>
              </p14:cNvPr>
              <p14:cNvContentPartPr/>
              <p14:nvPr/>
            </p14:nvContentPartPr>
            <p14:xfrm>
              <a:off x="4719842" y="3130769"/>
              <a:ext cx="1400040" cy="187920"/>
            </p14:xfrm>
          </p:contentPart>
        </mc:Choice>
        <mc:Fallback xmlns="">
          <p:pic>
            <p:nvPicPr>
              <p:cNvPr id="5" name="Ink 4">
                <a:extLst>
                  <a:ext uri="{FF2B5EF4-FFF2-40B4-BE49-F238E27FC236}">
                    <a16:creationId xmlns:a16="http://schemas.microsoft.com/office/drawing/2014/main" id="{FCAF4596-AA77-4EBA-9F20-5F536EBF5728}"/>
                  </a:ext>
                </a:extLst>
              </p:cNvPr>
              <p:cNvPicPr/>
              <p:nvPr/>
            </p:nvPicPr>
            <p:blipFill>
              <a:blip r:embed="rId4"/>
              <a:stretch>
                <a:fillRect/>
              </a:stretch>
            </p:blipFill>
            <p:spPr>
              <a:xfrm>
                <a:off x="4710842" y="3121752"/>
                <a:ext cx="1417680" cy="205594"/>
              </a:xfrm>
              <a:prstGeom prst="rect">
                <a:avLst/>
              </a:prstGeom>
            </p:spPr>
          </p:pic>
        </mc:Fallback>
      </mc:AlternateContent>
      <p:sp>
        <p:nvSpPr>
          <p:cNvPr id="6" name="TextBox 5">
            <a:extLst>
              <a:ext uri="{FF2B5EF4-FFF2-40B4-BE49-F238E27FC236}">
                <a16:creationId xmlns:a16="http://schemas.microsoft.com/office/drawing/2014/main" id="{535BDC35-546D-45BA-B461-D5CBB9CF0FBF}"/>
              </a:ext>
            </a:extLst>
          </p:cNvPr>
          <p:cNvSpPr txBox="1"/>
          <p:nvPr/>
        </p:nvSpPr>
        <p:spPr>
          <a:xfrm>
            <a:off x="6400014" y="3151040"/>
            <a:ext cx="4777945" cy="307777"/>
          </a:xfrm>
          <a:prstGeom prst="rect">
            <a:avLst/>
          </a:prstGeom>
          <a:noFill/>
        </p:spPr>
        <p:txBody>
          <a:bodyPr wrap="square" rtlCol="0">
            <a:spAutoFit/>
          </a:bodyPr>
          <a:lstStyle/>
          <a:p>
            <a:r>
              <a:rPr lang="en-US" sz="1400"/>
              <a:t>Reference website with information on all tags, attributes, etc. </a:t>
            </a:r>
          </a:p>
        </p:txBody>
      </p:sp>
      <p:sp>
        <p:nvSpPr>
          <p:cNvPr id="7" name="Rectangle 6">
            <a:extLst>
              <a:ext uri="{FF2B5EF4-FFF2-40B4-BE49-F238E27FC236}">
                <a16:creationId xmlns:a16="http://schemas.microsoft.com/office/drawing/2014/main" id="{B9F429CD-CDCF-4207-9F4B-19814F6C525C}"/>
              </a:ext>
            </a:extLst>
          </p:cNvPr>
          <p:cNvSpPr/>
          <p:nvPr/>
        </p:nvSpPr>
        <p:spPr>
          <a:xfrm>
            <a:off x="572113" y="3780404"/>
            <a:ext cx="6985686" cy="584775"/>
          </a:xfrm>
          <a:prstGeom prst="rect">
            <a:avLst/>
          </a:prstGeom>
        </p:spPr>
        <p:txBody>
          <a:bodyPr wrap="square">
            <a:spAutoFit/>
          </a:bodyPr>
          <a:lstStyle/>
          <a:p>
            <a:r>
              <a:rPr lang="en-US" sz="1600">
                <a:hlinkClick r:id="rId5"/>
              </a:rPr>
              <a:t>https://developer.mozilla.org/en-US/docs/Web/HTML/Attributes</a:t>
            </a:r>
            <a:endParaRPr lang="en-US" sz="1600"/>
          </a:p>
          <a:p>
            <a:endParaRPr lang="en-US" sz="1600"/>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89578BB5-FFBD-495B-BD56-8CF5CE340B60}"/>
                  </a:ext>
                </a:extLst>
              </p14:cNvPr>
              <p14:cNvContentPartPr/>
              <p14:nvPr/>
            </p14:nvContentPartPr>
            <p14:xfrm>
              <a:off x="6260642" y="3594449"/>
              <a:ext cx="547560" cy="391320"/>
            </p14:xfrm>
          </p:contentPart>
        </mc:Choice>
        <mc:Fallback xmlns="">
          <p:pic>
            <p:nvPicPr>
              <p:cNvPr id="8" name="Ink 7">
                <a:extLst>
                  <a:ext uri="{FF2B5EF4-FFF2-40B4-BE49-F238E27FC236}">
                    <a16:creationId xmlns:a16="http://schemas.microsoft.com/office/drawing/2014/main" id="{89578BB5-FFBD-495B-BD56-8CF5CE340B60}"/>
                  </a:ext>
                </a:extLst>
              </p:cNvPr>
              <p:cNvPicPr/>
              <p:nvPr/>
            </p:nvPicPr>
            <p:blipFill>
              <a:blip r:embed="rId7"/>
              <a:stretch>
                <a:fillRect/>
              </a:stretch>
            </p:blipFill>
            <p:spPr>
              <a:xfrm>
                <a:off x="6251642" y="3585441"/>
                <a:ext cx="565200" cy="40897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DA3A25E2-7583-4923-827B-F1E7947E6543}"/>
                  </a:ext>
                </a:extLst>
              </p14:cNvPr>
              <p14:cNvContentPartPr/>
              <p14:nvPr/>
            </p14:nvContentPartPr>
            <p14:xfrm>
              <a:off x="5379002" y="5286809"/>
              <a:ext cx="360" cy="360"/>
            </p14:xfrm>
          </p:contentPart>
        </mc:Choice>
        <mc:Fallback xmlns="">
          <p:pic>
            <p:nvPicPr>
              <p:cNvPr id="9" name="Ink 8">
                <a:extLst>
                  <a:ext uri="{FF2B5EF4-FFF2-40B4-BE49-F238E27FC236}">
                    <a16:creationId xmlns:a16="http://schemas.microsoft.com/office/drawing/2014/main" id="{DA3A25E2-7583-4923-827B-F1E7947E6543}"/>
                  </a:ext>
                </a:extLst>
              </p:cNvPr>
              <p:cNvPicPr/>
              <p:nvPr/>
            </p:nvPicPr>
            <p:blipFill>
              <a:blip r:embed="rId9"/>
              <a:stretch>
                <a:fillRect/>
              </a:stretch>
            </p:blipFill>
            <p:spPr>
              <a:xfrm>
                <a:off x="5370002" y="5277809"/>
                <a:ext cx="18000" cy="18000"/>
              </a:xfrm>
              <a:prstGeom prst="rect">
                <a:avLst/>
              </a:prstGeom>
            </p:spPr>
          </p:pic>
        </mc:Fallback>
      </mc:AlternateContent>
      <p:sp>
        <p:nvSpPr>
          <p:cNvPr id="10" name="Rectangle 9">
            <a:extLst>
              <a:ext uri="{FF2B5EF4-FFF2-40B4-BE49-F238E27FC236}">
                <a16:creationId xmlns:a16="http://schemas.microsoft.com/office/drawing/2014/main" id="{9503F73D-E0E8-4D98-9546-1A2AD440CE64}"/>
              </a:ext>
            </a:extLst>
          </p:cNvPr>
          <p:cNvSpPr/>
          <p:nvPr/>
        </p:nvSpPr>
        <p:spPr>
          <a:xfrm>
            <a:off x="526389" y="4551134"/>
            <a:ext cx="6096000" cy="369332"/>
          </a:xfrm>
          <a:prstGeom prst="rect">
            <a:avLst/>
          </a:prstGeom>
        </p:spPr>
        <p:txBody>
          <a:bodyPr>
            <a:spAutoFit/>
          </a:bodyPr>
          <a:lstStyle/>
          <a:p>
            <a:pPr hangingPunct="0"/>
            <a:r>
              <a:rPr lang="en-US" u="sng">
                <a:solidFill>
                  <a:srgbClr val="0563C1"/>
                </a:solidFill>
                <a:latin typeface="Times New Roman" panose="02020603050405020304" pitchFamily="18" charset="0"/>
                <a:ea typeface="Times New Roman" panose="02020603050405020304" pitchFamily="18" charset="0"/>
              </a:rPr>
              <a:t>https://www.w3schools.com/css/css_float.asp</a:t>
            </a:r>
            <a:endParaRPr lang="en-US">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66131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18663" y="113044"/>
            <a:ext cx="1869988" cy="523220"/>
          </a:xfrm>
          <a:prstGeom prst="rect">
            <a:avLst/>
          </a:prstGeom>
          <a:noFill/>
        </p:spPr>
        <p:txBody>
          <a:bodyPr wrap="square" rtlCol="0">
            <a:spAutoFit/>
          </a:bodyPr>
          <a:lstStyle/>
          <a:p>
            <a:r>
              <a:rPr lang="en-US" sz="2800" b="1" u="sng"/>
              <a:t>Video Tag</a:t>
            </a:r>
          </a:p>
        </p:txBody>
      </p:sp>
      <p:sp>
        <p:nvSpPr>
          <p:cNvPr id="4" name="Rectangle 3">
            <a:extLst>
              <a:ext uri="{FF2B5EF4-FFF2-40B4-BE49-F238E27FC236}">
                <a16:creationId xmlns:a16="http://schemas.microsoft.com/office/drawing/2014/main" id="{B64DD41A-C7B9-44A1-9EB5-EFD84805BB7D}"/>
              </a:ext>
            </a:extLst>
          </p:cNvPr>
          <p:cNvSpPr/>
          <p:nvPr/>
        </p:nvSpPr>
        <p:spPr>
          <a:xfrm>
            <a:off x="506209" y="1816538"/>
            <a:ext cx="2152149" cy="830997"/>
          </a:xfrm>
          <a:prstGeom prst="rect">
            <a:avLst/>
          </a:prstGeom>
        </p:spPr>
        <p:txBody>
          <a:bodyPr wrap="square">
            <a:spAutoFit/>
          </a:bodyPr>
          <a:lstStyle/>
          <a:p>
            <a:r>
              <a:rPr lang="en-US" sz="1600" dirty="0"/>
              <a:t>&lt;video attributes&gt;</a:t>
            </a:r>
          </a:p>
          <a:p>
            <a:r>
              <a:rPr lang="en-US" sz="1600" dirty="0"/>
              <a:t>     &lt;source attributes&gt;</a:t>
            </a:r>
          </a:p>
          <a:p>
            <a:r>
              <a:rPr lang="en-US" sz="1600" dirty="0"/>
              <a:t>&lt;/video&gt;</a:t>
            </a:r>
          </a:p>
        </p:txBody>
      </p:sp>
      <p:sp>
        <p:nvSpPr>
          <p:cNvPr id="5" name="Rectangle 4">
            <a:extLst>
              <a:ext uri="{FF2B5EF4-FFF2-40B4-BE49-F238E27FC236}">
                <a16:creationId xmlns:a16="http://schemas.microsoft.com/office/drawing/2014/main" id="{B01C3CA5-53C5-4945-951E-4D76C1B1BFA9}"/>
              </a:ext>
            </a:extLst>
          </p:cNvPr>
          <p:cNvSpPr/>
          <p:nvPr/>
        </p:nvSpPr>
        <p:spPr>
          <a:xfrm>
            <a:off x="506209" y="1233884"/>
            <a:ext cx="5771059" cy="338554"/>
          </a:xfrm>
          <a:prstGeom prst="rect">
            <a:avLst/>
          </a:prstGeom>
        </p:spPr>
        <p:txBody>
          <a:bodyPr wrap="square">
            <a:spAutoFit/>
          </a:bodyPr>
          <a:lstStyle/>
          <a:p>
            <a:r>
              <a:rPr lang="en-US" sz="1600"/>
              <a:t>To load videos, we can use the video tag.   General structure is this: </a:t>
            </a:r>
          </a:p>
        </p:txBody>
      </p:sp>
      <p:sp>
        <p:nvSpPr>
          <p:cNvPr id="23" name="Rectangle 22">
            <a:extLst>
              <a:ext uri="{FF2B5EF4-FFF2-40B4-BE49-F238E27FC236}">
                <a16:creationId xmlns:a16="http://schemas.microsoft.com/office/drawing/2014/main" id="{79967F21-5768-45AC-AB22-5C0C73D1A838}"/>
              </a:ext>
            </a:extLst>
          </p:cNvPr>
          <p:cNvSpPr/>
          <p:nvPr/>
        </p:nvSpPr>
        <p:spPr>
          <a:xfrm>
            <a:off x="506209" y="3650021"/>
            <a:ext cx="2152149" cy="307777"/>
          </a:xfrm>
          <a:prstGeom prst="rect">
            <a:avLst/>
          </a:prstGeom>
        </p:spPr>
        <p:txBody>
          <a:bodyPr wrap="square">
            <a:spAutoFit/>
          </a:bodyPr>
          <a:lstStyle/>
          <a:p>
            <a:r>
              <a:rPr lang="en-US" sz="1400"/>
              <a:t>&lt;video attributes&gt;</a:t>
            </a:r>
          </a:p>
        </p:txBody>
      </p:sp>
      <p:sp>
        <p:nvSpPr>
          <p:cNvPr id="26" name="TextBox 25">
            <a:extLst>
              <a:ext uri="{FF2B5EF4-FFF2-40B4-BE49-F238E27FC236}">
                <a16:creationId xmlns:a16="http://schemas.microsoft.com/office/drawing/2014/main" id="{F8706CF3-18A2-4CE8-BD79-A2F0F647A8AE}"/>
              </a:ext>
            </a:extLst>
          </p:cNvPr>
          <p:cNvSpPr txBox="1"/>
          <p:nvPr/>
        </p:nvSpPr>
        <p:spPr>
          <a:xfrm>
            <a:off x="5738563" y="3672105"/>
            <a:ext cx="4243789" cy="523220"/>
          </a:xfrm>
          <a:prstGeom prst="rect">
            <a:avLst/>
          </a:prstGeom>
          <a:noFill/>
        </p:spPr>
        <p:txBody>
          <a:bodyPr wrap="square" rtlCol="0">
            <a:spAutoFit/>
          </a:bodyPr>
          <a:lstStyle/>
          <a:p>
            <a:r>
              <a:rPr lang="en-US" sz="1400"/>
              <a:t>They say, it’s best to specify height, and width.  Otherwise can get some page loading issues.  </a:t>
            </a:r>
          </a:p>
        </p:txBody>
      </p:sp>
      <p:sp>
        <p:nvSpPr>
          <p:cNvPr id="27" name="TextBox 26">
            <a:extLst>
              <a:ext uri="{FF2B5EF4-FFF2-40B4-BE49-F238E27FC236}">
                <a16:creationId xmlns:a16="http://schemas.microsoft.com/office/drawing/2014/main" id="{FC4123B0-0944-4D65-8EC4-E95F4460E4D9}"/>
              </a:ext>
            </a:extLst>
          </p:cNvPr>
          <p:cNvSpPr txBox="1"/>
          <p:nvPr/>
        </p:nvSpPr>
        <p:spPr>
          <a:xfrm>
            <a:off x="3555894" y="3591753"/>
            <a:ext cx="2430946" cy="307777"/>
          </a:xfrm>
          <a:prstGeom prst="rect">
            <a:avLst/>
          </a:prstGeom>
          <a:noFill/>
        </p:spPr>
        <p:txBody>
          <a:bodyPr wrap="square">
            <a:spAutoFit/>
          </a:bodyPr>
          <a:lstStyle/>
          <a:p>
            <a:r>
              <a:rPr lang="en-US" sz="1400"/>
              <a:t>width = “somepixels”</a:t>
            </a:r>
          </a:p>
        </p:txBody>
      </p:sp>
      <p:sp>
        <p:nvSpPr>
          <p:cNvPr id="28" name="TextBox 27">
            <a:extLst>
              <a:ext uri="{FF2B5EF4-FFF2-40B4-BE49-F238E27FC236}">
                <a16:creationId xmlns:a16="http://schemas.microsoft.com/office/drawing/2014/main" id="{D08F4D02-D7D1-4297-827A-376921972D09}"/>
              </a:ext>
            </a:extLst>
          </p:cNvPr>
          <p:cNvSpPr txBox="1"/>
          <p:nvPr/>
        </p:nvSpPr>
        <p:spPr>
          <a:xfrm>
            <a:off x="3555894" y="3897855"/>
            <a:ext cx="1983960" cy="307777"/>
          </a:xfrm>
          <a:prstGeom prst="rect">
            <a:avLst/>
          </a:prstGeom>
          <a:noFill/>
        </p:spPr>
        <p:txBody>
          <a:bodyPr wrap="square">
            <a:spAutoFit/>
          </a:bodyPr>
          <a:lstStyle/>
          <a:p>
            <a:r>
              <a:rPr lang="en-US" sz="1400"/>
              <a:t>height = “somepixels”</a:t>
            </a:r>
          </a:p>
        </p:txBody>
      </p:sp>
      <mc:AlternateContent xmlns:mc="http://schemas.openxmlformats.org/markup-compatibility/2006" xmlns:p14="http://schemas.microsoft.com/office/powerpoint/2010/main">
        <mc:Choice Requires="p14">
          <p:contentPart p14:bwMode="auto" r:id="rId2">
            <p14:nvContentPartPr>
              <p14:cNvPr id="30" name="Ink 29">
                <a:extLst>
                  <a:ext uri="{FF2B5EF4-FFF2-40B4-BE49-F238E27FC236}">
                    <a16:creationId xmlns:a16="http://schemas.microsoft.com/office/drawing/2014/main" id="{0DAF353B-943C-4345-A6B6-6FC98D413CC4}"/>
                  </a:ext>
                </a:extLst>
              </p14:cNvPr>
              <p14:cNvContentPartPr/>
              <p14:nvPr/>
            </p14:nvContentPartPr>
            <p14:xfrm>
              <a:off x="1640152" y="3538838"/>
              <a:ext cx="1877040" cy="249120"/>
            </p14:xfrm>
          </p:contentPart>
        </mc:Choice>
        <mc:Fallback xmlns="">
          <p:pic>
            <p:nvPicPr>
              <p:cNvPr id="30" name="Ink 29">
                <a:extLst>
                  <a:ext uri="{FF2B5EF4-FFF2-40B4-BE49-F238E27FC236}">
                    <a16:creationId xmlns:a16="http://schemas.microsoft.com/office/drawing/2014/main" id="{0DAF353B-943C-4345-A6B6-6FC98D413CC4}"/>
                  </a:ext>
                </a:extLst>
              </p:cNvPr>
              <p:cNvPicPr/>
              <p:nvPr/>
            </p:nvPicPr>
            <p:blipFill>
              <a:blip r:embed="rId3"/>
              <a:stretch>
                <a:fillRect/>
              </a:stretch>
            </p:blipFill>
            <p:spPr>
              <a:xfrm>
                <a:off x="1635832" y="3534518"/>
                <a:ext cx="1885680" cy="257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1" name="Ink 30">
                <a:extLst>
                  <a:ext uri="{FF2B5EF4-FFF2-40B4-BE49-F238E27FC236}">
                    <a16:creationId xmlns:a16="http://schemas.microsoft.com/office/drawing/2014/main" id="{45642D1D-1482-43AF-8A82-881017361B7B}"/>
                  </a:ext>
                </a:extLst>
              </p14:cNvPr>
              <p14:cNvContentPartPr/>
              <p14:nvPr/>
            </p14:nvContentPartPr>
            <p14:xfrm>
              <a:off x="5318663" y="3672105"/>
              <a:ext cx="98640" cy="472320"/>
            </p14:xfrm>
          </p:contentPart>
        </mc:Choice>
        <mc:Fallback xmlns="">
          <p:pic>
            <p:nvPicPr>
              <p:cNvPr id="31" name="Ink 30">
                <a:extLst>
                  <a:ext uri="{FF2B5EF4-FFF2-40B4-BE49-F238E27FC236}">
                    <a16:creationId xmlns:a16="http://schemas.microsoft.com/office/drawing/2014/main" id="{45642D1D-1482-43AF-8A82-881017361B7B}"/>
                  </a:ext>
                </a:extLst>
              </p:cNvPr>
              <p:cNvPicPr/>
              <p:nvPr/>
            </p:nvPicPr>
            <p:blipFill>
              <a:blip r:embed="rId5"/>
              <a:stretch>
                <a:fillRect/>
              </a:stretch>
            </p:blipFill>
            <p:spPr>
              <a:xfrm>
                <a:off x="5300663" y="3654105"/>
                <a:ext cx="134280" cy="507960"/>
              </a:xfrm>
              <a:prstGeom prst="rect">
                <a:avLst/>
              </a:prstGeom>
            </p:spPr>
          </p:pic>
        </mc:Fallback>
      </mc:AlternateContent>
      <p:sp>
        <p:nvSpPr>
          <p:cNvPr id="33" name="Rectangle 32">
            <a:extLst>
              <a:ext uri="{FF2B5EF4-FFF2-40B4-BE49-F238E27FC236}">
                <a16:creationId xmlns:a16="http://schemas.microsoft.com/office/drawing/2014/main" id="{C08AAE39-665F-4E2D-9F40-F8D93F991C58}"/>
              </a:ext>
            </a:extLst>
          </p:cNvPr>
          <p:cNvSpPr/>
          <p:nvPr/>
        </p:nvSpPr>
        <p:spPr>
          <a:xfrm>
            <a:off x="506209" y="2900203"/>
            <a:ext cx="2585783" cy="307777"/>
          </a:xfrm>
          <a:prstGeom prst="rect">
            <a:avLst/>
          </a:prstGeom>
        </p:spPr>
        <p:txBody>
          <a:bodyPr wrap="square">
            <a:spAutoFit/>
          </a:bodyPr>
          <a:lstStyle/>
          <a:p>
            <a:r>
              <a:rPr lang="en-US" sz="1400"/>
              <a:t>Some of those attributes are:</a:t>
            </a:r>
          </a:p>
        </p:txBody>
      </p:sp>
      <p:sp>
        <p:nvSpPr>
          <p:cNvPr id="35" name="Rectangle 34">
            <a:extLst>
              <a:ext uri="{FF2B5EF4-FFF2-40B4-BE49-F238E27FC236}">
                <a16:creationId xmlns:a16="http://schemas.microsoft.com/office/drawing/2014/main" id="{6A34E461-B1F6-4BE5-8C56-608DAC0AD2BF}"/>
              </a:ext>
            </a:extLst>
          </p:cNvPr>
          <p:cNvSpPr/>
          <p:nvPr/>
        </p:nvSpPr>
        <p:spPr>
          <a:xfrm>
            <a:off x="443765" y="4788627"/>
            <a:ext cx="2152149" cy="307777"/>
          </a:xfrm>
          <a:prstGeom prst="rect">
            <a:avLst/>
          </a:prstGeom>
        </p:spPr>
        <p:txBody>
          <a:bodyPr wrap="square">
            <a:spAutoFit/>
          </a:bodyPr>
          <a:lstStyle/>
          <a:p>
            <a:r>
              <a:rPr lang="en-US" sz="1400"/>
              <a:t>&lt;source attributes&gt;</a:t>
            </a:r>
          </a:p>
        </p:txBody>
      </p:sp>
      <p:sp>
        <p:nvSpPr>
          <p:cNvPr id="36" name="TextBox 35">
            <a:extLst>
              <a:ext uri="{FF2B5EF4-FFF2-40B4-BE49-F238E27FC236}">
                <a16:creationId xmlns:a16="http://schemas.microsoft.com/office/drawing/2014/main" id="{012F10D9-B7B4-4D54-B701-5CEE5E989085}"/>
              </a:ext>
            </a:extLst>
          </p:cNvPr>
          <p:cNvSpPr txBox="1"/>
          <p:nvPr/>
        </p:nvSpPr>
        <p:spPr>
          <a:xfrm>
            <a:off x="5660087" y="5390566"/>
            <a:ext cx="5553346" cy="523220"/>
          </a:xfrm>
          <a:prstGeom prst="rect">
            <a:avLst/>
          </a:prstGeom>
          <a:noFill/>
        </p:spPr>
        <p:txBody>
          <a:bodyPr wrap="square" rtlCol="0">
            <a:spAutoFit/>
          </a:bodyPr>
          <a:lstStyle/>
          <a:p>
            <a:r>
              <a:rPr lang="en-US" sz="1400"/>
              <a:t>So be sure to include the video format extension, like .mp4 or whatever, on the file path.  And then add it to the type attribute too, as see.  </a:t>
            </a:r>
          </a:p>
        </p:txBody>
      </p:sp>
      <mc:AlternateContent xmlns:mc="http://schemas.openxmlformats.org/markup-compatibility/2006" xmlns:p14="http://schemas.microsoft.com/office/powerpoint/2010/main">
        <mc:Choice Requires="p14">
          <p:contentPart p14:bwMode="auto" r:id="rId6">
            <p14:nvContentPartPr>
              <p14:cNvPr id="37" name="Ink 36">
                <a:extLst>
                  <a:ext uri="{FF2B5EF4-FFF2-40B4-BE49-F238E27FC236}">
                    <a16:creationId xmlns:a16="http://schemas.microsoft.com/office/drawing/2014/main" id="{7A83D297-5981-44D5-8030-BEAF0D076C3A}"/>
                  </a:ext>
                </a:extLst>
              </p14:cNvPr>
              <p14:cNvContentPartPr/>
              <p14:nvPr/>
            </p14:nvContentPartPr>
            <p14:xfrm>
              <a:off x="1592096" y="5112356"/>
              <a:ext cx="1164960" cy="426089"/>
            </p14:xfrm>
          </p:contentPart>
        </mc:Choice>
        <mc:Fallback xmlns="">
          <p:pic>
            <p:nvPicPr>
              <p:cNvPr id="37" name="Ink 36">
                <a:extLst>
                  <a:ext uri="{FF2B5EF4-FFF2-40B4-BE49-F238E27FC236}">
                    <a16:creationId xmlns:a16="http://schemas.microsoft.com/office/drawing/2014/main" id="{7A83D297-5981-44D5-8030-BEAF0D076C3A}"/>
                  </a:ext>
                </a:extLst>
              </p:cNvPr>
              <p:cNvPicPr/>
              <p:nvPr/>
            </p:nvPicPr>
            <p:blipFill>
              <a:blip r:embed="rId7"/>
              <a:stretch>
                <a:fillRect/>
              </a:stretch>
            </p:blipFill>
            <p:spPr>
              <a:xfrm>
                <a:off x="1583093" y="5103359"/>
                <a:ext cx="1182605" cy="443723"/>
              </a:xfrm>
              <a:prstGeom prst="rect">
                <a:avLst/>
              </a:prstGeom>
            </p:spPr>
          </p:pic>
        </mc:Fallback>
      </mc:AlternateContent>
      <p:sp>
        <p:nvSpPr>
          <p:cNvPr id="41" name="TextBox 40">
            <a:extLst>
              <a:ext uri="{FF2B5EF4-FFF2-40B4-BE49-F238E27FC236}">
                <a16:creationId xmlns:a16="http://schemas.microsoft.com/office/drawing/2014/main" id="{6B6158FF-F5D5-4338-8D22-3DCAF9C849AB}"/>
              </a:ext>
            </a:extLst>
          </p:cNvPr>
          <p:cNvSpPr txBox="1"/>
          <p:nvPr/>
        </p:nvSpPr>
        <p:spPr>
          <a:xfrm>
            <a:off x="2928524" y="5390566"/>
            <a:ext cx="3348745" cy="523220"/>
          </a:xfrm>
          <a:prstGeom prst="rect">
            <a:avLst/>
          </a:prstGeom>
          <a:noFill/>
        </p:spPr>
        <p:txBody>
          <a:bodyPr wrap="square">
            <a:spAutoFit/>
          </a:bodyPr>
          <a:lstStyle/>
          <a:p>
            <a:r>
              <a:rPr lang="en-US" sz="1400"/>
              <a:t>src = “locationofvideo.mp4” </a:t>
            </a:r>
          </a:p>
          <a:p>
            <a:r>
              <a:rPr lang="en-US" sz="1400"/>
              <a:t>type = “video/mp4”</a:t>
            </a:r>
          </a:p>
        </p:txBody>
      </p:sp>
      <mc:AlternateContent xmlns:mc="http://schemas.openxmlformats.org/markup-compatibility/2006" xmlns:p14="http://schemas.microsoft.com/office/powerpoint/2010/main" xmlns:aink="http://schemas.microsoft.com/office/drawing/2016/ink">
        <mc:Choice Requires="p14 aink">
          <p:contentPart p14:bwMode="auto" r:id="rId8">
            <p14:nvContentPartPr>
              <p14:cNvPr id="44" name="Ink 43">
                <a:extLst>
                  <a:ext uri="{FF2B5EF4-FFF2-40B4-BE49-F238E27FC236}">
                    <a16:creationId xmlns:a16="http://schemas.microsoft.com/office/drawing/2014/main" id="{77344E8E-29C9-4EAD-AFCF-8FF94F591FA6}"/>
                  </a:ext>
                </a:extLst>
              </p14:cNvPr>
              <p14:cNvContentPartPr/>
              <p14:nvPr/>
            </p14:nvContentPartPr>
            <p14:xfrm>
              <a:off x="5160039" y="5450532"/>
              <a:ext cx="98640" cy="472320"/>
            </p14:xfrm>
          </p:contentPart>
        </mc:Choice>
        <mc:Fallback xmlns="">
          <p:pic>
            <p:nvPicPr>
              <p:cNvPr id="44" name="Ink 43">
                <a:extLst>
                  <a:ext uri="{FF2B5EF4-FFF2-40B4-BE49-F238E27FC236}">
                    <a16:creationId xmlns:a16="http://schemas.microsoft.com/office/drawing/2014/main" id="{77344E8E-29C9-4EAD-AFCF-8FF94F591FA6}"/>
                  </a:ext>
                </a:extLst>
              </p:cNvPr>
              <p:cNvPicPr/>
              <p:nvPr/>
            </p:nvPicPr>
            <p:blipFill>
              <a:blip r:embed="rId9"/>
              <a:stretch>
                <a:fillRect/>
              </a:stretch>
            </p:blipFill>
            <p:spPr>
              <a:xfrm>
                <a:off x="5142039" y="5432532"/>
                <a:ext cx="134280" cy="507960"/>
              </a:xfrm>
              <a:prstGeom prst="rect">
                <a:avLst/>
              </a:prstGeom>
            </p:spPr>
          </p:pic>
        </mc:Fallback>
      </mc:AlternateContent>
      <p:sp>
        <p:nvSpPr>
          <p:cNvPr id="18" name="TextBox 17">
            <a:extLst>
              <a:ext uri="{FF2B5EF4-FFF2-40B4-BE49-F238E27FC236}">
                <a16:creationId xmlns:a16="http://schemas.microsoft.com/office/drawing/2014/main" id="{19120B91-1D9B-43A9-B146-1D90A46CA0E4}"/>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1163627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437338" y="131548"/>
            <a:ext cx="1552280" cy="523220"/>
          </a:xfrm>
          <a:prstGeom prst="rect">
            <a:avLst/>
          </a:prstGeom>
          <a:noFill/>
        </p:spPr>
        <p:txBody>
          <a:bodyPr wrap="square" rtlCol="0">
            <a:spAutoFit/>
          </a:bodyPr>
          <a:lstStyle/>
          <a:p>
            <a:r>
              <a:rPr lang="en-US" sz="2800" b="1" u="sng"/>
              <a:t>List Tags</a:t>
            </a:r>
          </a:p>
        </p:txBody>
      </p:sp>
      <p:sp>
        <p:nvSpPr>
          <p:cNvPr id="5" name="Rectangle 4">
            <a:extLst>
              <a:ext uri="{FF2B5EF4-FFF2-40B4-BE49-F238E27FC236}">
                <a16:creationId xmlns:a16="http://schemas.microsoft.com/office/drawing/2014/main" id="{A9866BE7-25CE-450A-95AC-0614CF2525BD}"/>
              </a:ext>
            </a:extLst>
          </p:cNvPr>
          <p:cNvSpPr/>
          <p:nvPr/>
        </p:nvSpPr>
        <p:spPr>
          <a:xfrm>
            <a:off x="308087" y="2350145"/>
            <a:ext cx="2599453" cy="1323439"/>
          </a:xfrm>
          <a:prstGeom prst="rect">
            <a:avLst/>
          </a:prstGeom>
        </p:spPr>
        <p:txBody>
          <a:bodyPr wrap="square">
            <a:spAutoFit/>
          </a:bodyPr>
          <a:lstStyle/>
          <a:p>
            <a:r>
              <a:rPr lang="en-US" sz="1400"/>
              <a:t>&lt;</a:t>
            </a:r>
            <a:r>
              <a:rPr lang="en-US" sz="1600"/>
              <a:t>ul attributes&gt;</a:t>
            </a:r>
          </a:p>
          <a:p>
            <a:r>
              <a:rPr lang="en-US" sz="1600"/>
              <a:t>     &lt;li&gt; text &lt;/li&gt;</a:t>
            </a:r>
          </a:p>
          <a:p>
            <a:r>
              <a:rPr lang="en-US" sz="1600"/>
              <a:t>     &lt;li&gt; more text &lt;/li&gt;</a:t>
            </a:r>
          </a:p>
          <a:p>
            <a:r>
              <a:rPr lang="en-US" sz="1600"/>
              <a:t>     &lt;li&gt; even more text &lt;/li&gt;</a:t>
            </a:r>
          </a:p>
          <a:p>
            <a:r>
              <a:rPr lang="en-US" sz="1600"/>
              <a:t>&lt;/ul&gt;</a:t>
            </a:r>
          </a:p>
        </p:txBody>
      </p:sp>
      <p:sp>
        <p:nvSpPr>
          <p:cNvPr id="7" name="TextBox 6">
            <a:extLst>
              <a:ext uri="{FF2B5EF4-FFF2-40B4-BE49-F238E27FC236}">
                <a16:creationId xmlns:a16="http://schemas.microsoft.com/office/drawing/2014/main" id="{497CB049-85EB-49A9-9505-01B178BD1308}"/>
              </a:ext>
            </a:extLst>
          </p:cNvPr>
          <p:cNvSpPr txBox="1"/>
          <p:nvPr/>
        </p:nvSpPr>
        <p:spPr>
          <a:xfrm>
            <a:off x="321136" y="1364365"/>
            <a:ext cx="9997447" cy="584775"/>
          </a:xfrm>
          <a:prstGeom prst="rect">
            <a:avLst/>
          </a:prstGeom>
          <a:noFill/>
        </p:spPr>
        <p:txBody>
          <a:bodyPr wrap="square" rtlCol="0">
            <a:spAutoFit/>
          </a:bodyPr>
          <a:lstStyle/>
          <a:p>
            <a:r>
              <a:rPr lang="en-US" sz="1600"/>
              <a:t>Can create unordered lists, which enumerates list items with bullets.  The attributes should be separated by spaces, but not commas: looks like &lt;ul attribute1 attribute2 attribute3 …&gt;  </a:t>
            </a:r>
          </a:p>
        </p:txBody>
      </p:sp>
      <p:sp>
        <p:nvSpPr>
          <p:cNvPr id="10" name="TextBox 9">
            <a:extLst>
              <a:ext uri="{FF2B5EF4-FFF2-40B4-BE49-F238E27FC236}">
                <a16:creationId xmlns:a16="http://schemas.microsoft.com/office/drawing/2014/main" id="{2D4C7F38-DB94-4A82-8E66-9389F848FF74}"/>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814486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06810" y="131548"/>
            <a:ext cx="1552280" cy="523220"/>
          </a:xfrm>
          <a:prstGeom prst="rect">
            <a:avLst/>
          </a:prstGeom>
          <a:noFill/>
        </p:spPr>
        <p:txBody>
          <a:bodyPr wrap="square" rtlCol="0">
            <a:spAutoFit/>
          </a:bodyPr>
          <a:lstStyle/>
          <a:p>
            <a:r>
              <a:rPr lang="en-US" sz="2800" b="1" u="sng"/>
              <a:t>List Tags</a:t>
            </a:r>
          </a:p>
        </p:txBody>
      </p:sp>
      <p:sp>
        <p:nvSpPr>
          <p:cNvPr id="6" name="Rectangle 5">
            <a:extLst>
              <a:ext uri="{FF2B5EF4-FFF2-40B4-BE49-F238E27FC236}">
                <a16:creationId xmlns:a16="http://schemas.microsoft.com/office/drawing/2014/main" id="{DDAFDDFA-1C14-4F91-B945-F990A9C8803D}"/>
              </a:ext>
            </a:extLst>
          </p:cNvPr>
          <p:cNvSpPr/>
          <p:nvPr/>
        </p:nvSpPr>
        <p:spPr>
          <a:xfrm>
            <a:off x="301702" y="2692362"/>
            <a:ext cx="3273520" cy="1323439"/>
          </a:xfrm>
          <a:prstGeom prst="rect">
            <a:avLst/>
          </a:prstGeom>
        </p:spPr>
        <p:txBody>
          <a:bodyPr wrap="square">
            <a:spAutoFit/>
          </a:bodyPr>
          <a:lstStyle/>
          <a:p>
            <a:r>
              <a:rPr lang="en-US" sz="1600"/>
              <a:t>&lt;ol attributes&gt;</a:t>
            </a:r>
          </a:p>
          <a:p>
            <a:r>
              <a:rPr lang="en-US" sz="1600"/>
              <a:t>     &lt;li&gt; text &lt;/li&gt;</a:t>
            </a:r>
          </a:p>
          <a:p>
            <a:r>
              <a:rPr lang="en-US" sz="1600"/>
              <a:t>     &lt;li&gt; more text &lt;/li&gt;</a:t>
            </a:r>
          </a:p>
          <a:p>
            <a:r>
              <a:rPr lang="en-US" sz="1600"/>
              <a:t>     &lt;li&gt; even more text &lt;/li&gt;</a:t>
            </a:r>
          </a:p>
          <a:p>
            <a:r>
              <a:rPr lang="en-US" sz="1600"/>
              <a:t>&lt;/ol&gt;</a:t>
            </a:r>
          </a:p>
        </p:txBody>
      </p:sp>
      <p:sp>
        <p:nvSpPr>
          <p:cNvPr id="7" name="TextBox 6">
            <a:extLst>
              <a:ext uri="{FF2B5EF4-FFF2-40B4-BE49-F238E27FC236}">
                <a16:creationId xmlns:a16="http://schemas.microsoft.com/office/drawing/2014/main" id="{497CB049-85EB-49A9-9505-01B178BD1308}"/>
              </a:ext>
            </a:extLst>
          </p:cNvPr>
          <p:cNvSpPr txBox="1"/>
          <p:nvPr/>
        </p:nvSpPr>
        <p:spPr>
          <a:xfrm>
            <a:off x="308087" y="1376058"/>
            <a:ext cx="9997447" cy="584775"/>
          </a:xfrm>
          <a:prstGeom prst="rect">
            <a:avLst/>
          </a:prstGeom>
          <a:noFill/>
        </p:spPr>
        <p:txBody>
          <a:bodyPr wrap="square" rtlCol="0">
            <a:spAutoFit/>
          </a:bodyPr>
          <a:lstStyle/>
          <a:p>
            <a:r>
              <a:rPr lang="en-US" sz="1600"/>
              <a:t>Can create unordered lists, which enumerates list items with bullets.  The attributes should be separated by spaces, but not commas: looks like &lt;ul attribute1 attribute2 attribute3 …&gt;  </a:t>
            </a:r>
          </a:p>
        </p:txBody>
      </p:sp>
      <p:sp>
        <p:nvSpPr>
          <p:cNvPr id="8" name="TextBox 7">
            <a:extLst>
              <a:ext uri="{FF2B5EF4-FFF2-40B4-BE49-F238E27FC236}">
                <a16:creationId xmlns:a16="http://schemas.microsoft.com/office/drawing/2014/main" id="{C8DA9413-4D7A-41AC-BCD5-8B7C6E723573}"/>
              </a:ext>
            </a:extLst>
          </p:cNvPr>
          <p:cNvSpPr txBox="1"/>
          <p:nvPr/>
        </p:nvSpPr>
        <p:spPr>
          <a:xfrm>
            <a:off x="301702" y="2196038"/>
            <a:ext cx="4461620" cy="307777"/>
          </a:xfrm>
          <a:prstGeom prst="rect">
            <a:avLst/>
          </a:prstGeom>
          <a:noFill/>
        </p:spPr>
        <p:txBody>
          <a:bodyPr wrap="square" rtlCol="0">
            <a:spAutoFit/>
          </a:bodyPr>
          <a:lstStyle/>
          <a:p>
            <a:r>
              <a:rPr lang="en-US" sz="1400" dirty="0"/>
              <a:t>Or can do ordered list, which enumerates numerically.</a:t>
            </a:r>
          </a:p>
        </p:txBody>
      </p:sp>
      <p:sp>
        <p:nvSpPr>
          <p:cNvPr id="4" name="TextBox 3">
            <a:extLst>
              <a:ext uri="{FF2B5EF4-FFF2-40B4-BE49-F238E27FC236}">
                <a16:creationId xmlns:a16="http://schemas.microsoft.com/office/drawing/2014/main" id="{9BDF3D01-BC07-462C-9B28-678A6F514321}"/>
              </a:ext>
            </a:extLst>
          </p:cNvPr>
          <p:cNvSpPr txBox="1"/>
          <p:nvPr/>
        </p:nvSpPr>
        <p:spPr>
          <a:xfrm>
            <a:off x="2532512" y="5103669"/>
            <a:ext cx="5181337" cy="523220"/>
          </a:xfrm>
          <a:prstGeom prst="rect">
            <a:avLst/>
          </a:prstGeom>
          <a:noFill/>
        </p:spPr>
        <p:txBody>
          <a:bodyPr wrap="square" rtlCol="0">
            <a:spAutoFit/>
          </a:bodyPr>
          <a:lstStyle/>
          <a:p>
            <a:r>
              <a:rPr lang="en-US" sz="1400" dirty="0"/>
              <a:t>start = “</a:t>
            </a:r>
            <a:r>
              <a:rPr lang="en-US" sz="1400" dirty="0" err="1"/>
              <a:t>firstnumber</a:t>
            </a:r>
            <a:r>
              <a:rPr lang="en-US" sz="1400" dirty="0"/>
              <a:t>” 		begins the list at </a:t>
            </a:r>
            <a:r>
              <a:rPr lang="en-US" sz="1400" dirty="0" err="1"/>
              <a:t>firstnumber</a:t>
            </a:r>
            <a:endParaRPr lang="en-US" sz="1400" dirty="0"/>
          </a:p>
          <a:p>
            <a:r>
              <a:rPr lang="en-US" sz="1400" dirty="0"/>
              <a:t>reversed 			will reverse the list order</a:t>
            </a:r>
          </a:p>
        </p:txBody>
      </p:sp>
      <p:pic>
        <p:nvPicPr>
          <p:cNvPr id="15" name="Picture 14">
            <a:extLst>
              <a:ext uri="{FF2B5EF4-FFF2-40B4-BE49-F238E27FC236}">
                <a16:creationId xmlns:a16="http://schemas.microsoft.com/office/drawing/2014/main" id="{B9F21BE5-9489-405A-B315-13D8645644C5}"/>
              </a:ext>
            </a:extLst>
          </p:cNvPr>
          <p:cNvPicPr>
            <a:picLocks noChangeAspect="1"/>
          </p:cNvPicPr>
          <p:nvPr/>
        </p:nvPicPr>
        <p:blipFill>
          <a:blip r:embed="rId2"/>
          <a:stretch>
            <a:fillRect/>
          </a:stretch>
        </p:blipFill>
        <p:spPr>
          <a:xfrm>
            <a:off x="9422499" y="2064064"/>
            <a:ext cx="2288689" cy="3978111"/>
          </a:xfrm>
          <a:prstGeom prst="rect">
            <a:avLst/>
          </a:prstGeom>
        </p:spPr>
      </p:pic>
      <p:sp>
        <p:nvSpPr>
          <p:cNvPr id="14" name="TextBox 13">
            <a:extLst>
              <a:ext uri="{FF2B5EF4-FFF2-40B4-BE49-F238E27FC236}">
                <a16:creationId xmlns:a16="http://schemas.microsoft.com/office/drawing/2014/main" id="{62BF685A-DF9B-4335-8026-3DCA395142E4}"/>
              </a:ext>
            </a:extLst>
          </p:cNvPr>
          <p:cNvSpPr txBox="1"/>
          <p:nvPr/>
        </p:nvSpPr>
        <p:spPr>
          <a:xfrm>
            <a:off x="308087" y="5016847"/>
            <a:ext cx="1544582" cy="307777"/>
          </a:xfrm>
          <a:prstGeom prst="rect">
            <a:avLst/>
          </a:prstGeom>
          <a:noFill/>
        </p:spPr>
        <p:txBody>
          <a:bodyPr wrap="square">
            <a:spAutoFit/>
          </a:bodyPr>
          <a:lstStyle/>
          <a:p>
            <a:r>
              <a:rPr lang="en-US" sz="1400"/>
              <a:t>&lt;ol attributes&gt;</a:t>
            </a:r>
          </a:p>
        </p:txBody>
      </p:sp>
      <p:sp>
        <p:nvSpPr>
          <p:cNvPr id="16" name="TextBox 15">
            <a:extLst>
              <a:ext uri="{FF2B5EF4-FFF2-40B4-BE49-F238E27FC236}">
                <a16:creationId xmlns:a16="http://schemas.microsoft.com/office/drawing/2014/main" id="{377CAAEE-31F4-4FF9-ADE7-BD57B3CC68DF}"/>
              </a:ext>
            </a:extLst>
          </p:cNvPr>
          <p:cNvSpPr txBox="1"/>
          <p:nvPr/>
        </p:nvSpPr>
        <p:spPr>
          <a:xfrm>
            <a:off x="294738" y="4322016"/>
            <a:ext cx="2165658" cy="307777"/>
          </a:xfrm>
          <a:prstGeom prst="rect">
            <a:avLst/>
          </a:prstGeom>
          <a:noFill/>
        </p:spPr>
        <p:txBody>
          <a:bodyPr wrap="square" rtlCol="0">
            <a:spAutoFit/>
          </a:bodyPr>
          <a:lstStyle/>
          <a:p>
            <a:r>
              <a:rPr lang="en-US" sz="1400"/>
              <a:t>Some &lt;ol&gt; attributes:</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24A68352-4F15-4319-88B0-A55BC5020928}"/>
                  </a:ext>
                </a:extLst>
              </p14:cNvPr>
              <p14:cNvContentPartPr/>
              <p14:nvPr/>
            </p14:nvContentPartPr>
            <p14:xfrm>
              <a:off x="1281593" y="4938429"/>
              <a:ext cx="1073880" cy="165240"/>
            </p14:xfrm>
          </p:contentPart>
        </mc:Choice>
        <mc:Fallback xmlns="">
          <p:pic>
            <p:nvPicPr>
              <p:cNvPr id="12" name="Ink 11">
                <a:extLst>
                  <a:ext uri="{FF2B5EF4-FFF2-40B4-BE49-F238E27FC236}">
                    <a16:creationId xmlns:a16="http://schemas.microsoft.com/office/drawing/2014/main" id="{24A68352-4F15-4319-88B0-A55BC5020928}"/>
                  </a:ext>
                </a:extLst>
              </p:cNvPr>
              <p:cNvPicPr/>
              <p:nvPr/>
            </p:nvPicPr>
            <p:blipFill>
              <a:blip r:embed="rId4"/>
              <a:stretch>
                <a:fillRect/>
              </a:stretch>
            </p:blipFill>
            <p:spPr>
              <a:xfrm>
                <a:off x="1277273" y="4934109"/>
                <a:ext cx="1082520" cy="173880"/>
              </a:xfrm>
              <a:prstGeom prst="rect">
                <a:avLst/>
              </a:prstGeom>
            </p:spPr>
          </p:pic>
        </mc:Fallback>
      </mc:AlternateContent>
      <p:sp>
        <p:nvSpPr>
          <p:cNvPr id="17" name="TextBox 16">
            <a:extLst>
              <a:ext uri="{FF2B5EF4-FFF2-40B4-BE49-F238E27FC236}">
                <a16:creationId xmlns:a16="http://schemas.microsoft.com/office/drawing/2014/main" id="{4870BAAC-26AB-4169-A20D-1D9E828E0AD9}"/>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4206722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94703" y="113816"/>
            <a:ext cx="1734532" cy="523220"/>
          </a:xfrm>
          <a:prstGeom prst="rect">
            <a:avLst/>
          </a:prstGeom>
          <a:noFill/>
        </p:spPr>
        <p:txBody>
          <a:bodyPr wrap="square" rtlCol="0">
            <a:spAutoFit/>
          </a:bodyPr>
          <a:lstStyle/>
          <a:p>
            <a:r>
              <a:rPr lang="en-US" sz="2800" b="1" u="sng"/>
              <a:t>Table Tags</a:t>
            </a:r>
          </a:p>
        </p:txBody>
      </p:sp>
      <p:sp>
        <p:nvSpPr>
          <p:cNvPr id="5" name="Rectangle 4">
            <a:extLst>
              <a:ext uri="{FF2B5EF4-FFF2-40B4-BE49-F238E27FC236}">
                <a16:creationId xmlns:a16="http://schemas.microsoft.com/office/drawing/2014/main" id="{A9866BE7-25CE-450A-95AC-0614CF2525BD}"/>
              </a:ext>
            </a:extLst>
          </p:cNvPr>
          <p:cNvSpPr/>
          <p:nvPr/>
        </p:nvSpPr>
        <p:spPr>
          <a:xfrm>
            <a:off x="304764" y="2450626"/>
            <a:ext cx="3555044" cy="3539430"/>
          </a:xfrm>
          <a:prstGeom prst="rect">
            <a:avLst/>
          </a:prstGeom>
        </p:spPr>
        <p:txBody>
          <a:bodyPr wrap="square">
            <a:spAutoFit/>
          </a:bodyPr>
          <a:lstStyle/>
          <a:p>
            <a:r>
              <a:rPr lang="en-US" sz="1600"/>
              <a:t>&lt;table attributes&gt;</a:t>
            </a:r>
          </a:p>
          <a:p>
            <a:r>
              <a:rPr lang="en-US" sz="1600"/>
              <a:t>     &lt;caption&gt; text &lt;/caption&gt;</a:t>
            </a:r>
          </a:p>
          <a:p>
            <a:r>
              <a:rPr lang="en-US" sz="1600"/>
              <a:t>     &lt;tr&gt;     </a:t>
            </a:r>
          </a:p>
          <a:p>
            <a:r>
              <a:rPr lang="en-US" sz="1600"/>
              <a:t>          &lt;th attributes&gt; heading1 &lt;/th&gt;</a:t>
            </a:r>
          </a:p>
          <a:p>
            <a:r>
              <a:rPr lang="en-US" sz="1600"/>
              <a:t>          &lt;td attributes&gt; data1 &lt;/td&gt;</a:t>
            </a:r>
          </a:p>
          <a:p>
            <a:r>
              <a:rPr lang="en-US" sz="1600"/>
              <a:t>          etc.</a:t>
            </a:r>
          </a:p>
          <a:p>
            <a:r>
              <a:rPr lang="en-US" sz="1600"/>
              <a:t>     &lt;/tr&gt;</a:t>
            </a:r>
          </a:p>
          <a:p>
            <a:r>
              <a:rPr lang="en-US" sz="1600"/>
              <a:t>     &lt;tr&gt; </a:t>
            </a:r>
          </a:p>
          <a:p>
            <a:r>
              <a:rPr lang="en-US" sz="1600"/>
              <a:t>          &lt;th&gt; heading2 &lt;/td&gt; </a:t>
            </a:r>
          </a:p>
          <a:p>
            <a:r>
              <a:rPr lang="en-US" sz="1600"/>
              <a:t>          &lt;td&gt; data2 &lt;/td&gt;</a:t>
            </a:r>
          </a:p>
          <a:p>
            <a:r>
              <a:rPr lang="en-US" sz="1600"/>
              <a:t>          etc.</a:t>
            </a:r>
          </a:p>
          <a:p>
            <a:r>
              <a:rPr lang="en-US" sz="1600"/>
              <a:t>     &lt;/tr&gt;</a:t>
            </a:r>
          </a:p>
          <a:p>
            <a:r>
              <a:rPr lang="en-US" sz="1600"/>
              <a:t>     etc.</a:t>
            </a:r>
          </a:p>
          <a:p>
            <a:r>
              <a:rPr lang="en-US" sz="1600"/>
              <a:t>&lt;/table&gt;</a:t>
            </a:r>
          </a:p>
        </p:txBody>
      </p:sp>
      <p:sp>
        <p:nvSpPr>
          <p:cNvPr id="7" name="TextBox 6">
            <a:extLst>
              <a:ext uri="{FF2B5EF4-FFF2-40B4-BE49-F238E27FC236}">
                <a16:creationId xmlns:a16="http://schemas.microsoft.com/office/drawing/2014/main" id="{497CB049-85EB-49A9-9505-01B178BD1308}"/>
              </a:ext>
            </a:extLst>
          </p:cNvPr>
          <p:cNvSpPr txBox="1"/>
          <p:nvPr/>
        </p:nvSpPr>
        <p:spPr>
          <a:xfrm>
            <a:off x="295337" y="1393926"/>
            <a:ext cx="9998733" cy="584775"/>
          </a:xfrm>
          <a:prstGeom prst="rect">
            <a:avLst/>
          </a:prstGeom>
          <a:noFill/>
        </p:spPr>
        <p:txBody>
          <a:bodyPr wrap="square" rtlCol="0">
            <a:spAutoFit/>
          </a:bodyPr>
          <a:lstStyle/>
          <a:p>
            <a:r>
              <a:rPr lang="en-US" sz="1600"/>
              <a:t>Can create tables obviously.  Seems you can only create tables row by row.  And each cell can be of either </a:t>
            </a:r>
            <a:r>
              <a:rPr lang="en-US" sz="1600" i="1"/>
              <a:t>heading</a:t>
            </a:r>
            <a:r>
              <a:rPr lang="en-US" sz="1600"/>
              <a:t> or </a:t>
            </a:r>
            <a:r>
              <a:rPr lang="en-US" sz="1600" i="1"/>
              <a:t>data</a:t>
            </a:r>
            <a:r>
              <a:rPr lang="en-US" sz="1600"/>
              <a:t> type.  General format looks like this:    </a:t>
            </a:r>
          </a:p>
        </p:txBody>
      </p:sp>
      <p:sp>
        <p:nvSpPr>
          <p:cNvPr id="12" name="TextBox 11">
            <a:extLst>
              <a:ext uri="{FF2B5EF4-FFF2-40B4-BE49-F238E27FC236}">
                <a16:creationId xmlns:a16="http://schemas.microsoft.com/office/drawing/2014/main" id="{FD0C7312-91CD-40CB-8ECC-1EB269341A75}"/>
              </a:ext>
            </a:extLst>
          </p:cNvPr>
          <p:cNvSpPr txBox="1"/>
          <p:nvPr/>
        </p:nvSpPr>
        <p:spPr>
          <a:xfrm>
            <a:off x="4092988" y="2691757"/>
            <a:ext cx="6528486" cy="307777"/>
          </a:xfrm>
          <a:prstGeom prst="rect">
            <a:avLst/>
          </a:prstGeom>
          <a:noFill/>
        </p:spPr>
        <p:txBody>
          <a:bodyPr wrap="square" rtlCol="0">
            <a:spAutoFit/>
          </a:bodyPr>
          <a:lstStyle/>
          <a:p>
            <a:r>
              <a:rPr lang="en-US" sz="1400"/>
              <a:t>inbetween caption tag, you can write whatever text and additional html stuff you want.  </a:t>
            </a:r>
            <a:endParaRPr lang="en-US"/>
          </a:p>
        </p:txBody>
      </p:sp>
      <p:grpSp>
        <p:nvGrpSpPr>
          <p:cNvPr id="10" name="Group 9">
            <a:extLst>
              <a:ext uri="{FF2B5EF4-FFF2-40B4-BE49-F238E27FC236}">
                <a16:creationId xmlns:a16="http://schemas.microsoft.com/office/drawing/2014/main" id="{4486FFB4-9A07-4E7D-A60B-446EAA1BA0CC}"/>
              </a:ext>
            </a:extLst>
          </p:cNvPr>
          <p:cNvGrpSpPr/>
          <p:nvPr/>
        </p:nvGrpSpPr>
        <p:grpSpPr>
          <a:xfrm>
            <a:off x="1731842" y="2931479"/>
            <a:ext cx="2167920" cy="237240"/>
            <a:chOff x="1724753" y="3100172"/>
            <a:chExt cx="2167920" cy="237240"/>
          </a:xfrm>
        </p:grpSpPr>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27E3776C-5763-4E19-9BB4-AE0A6C73B803}"/>
                    </a:ext>
                  </a:extLst>
                </p14:cNvPr>
                <p14:cNvContentPartPr/>
                <p14:nvPr/>
              </p14:nvContentPartPr>
              <p14:xfrm>
                <a:off x="1724753" y="3186212"/>
                <a:ext cx="360" cy="360"/>
              </p14:xfrm>
            </p:contentPart>
          </mc:Choice>
          <mc:Fallback xmlns="">
            <p:pic>
              <p:nvPicPr>
                <p:cNvPr id="8" name="Ink 7">
                  <a:extLst>
                    <a:ext uri="{FF2B5EF4-FFF2-40B4-BE49-F238E27FC236}">
                      <a16:creationId xmlns:a16="http://schemas.microsoft.com/office/drawing/2014/main" id="{27E3776C-5763-4E19-9BB4-AE0A6C73B803}"/>
                    </a:ext>
                  </a:extLst>
                </p:cNvPr>
                <p:cNvPicPr/>
                <p:nvPr/>
              </p:nvPicPr>
              <p:blipFill>
                <a:blip r:embed="rId3"/>
                <a:stretch>
                  <a:fillRect/>
                </a:stretch>
              </p:blipFill>
              <p:spPr>
                <a:xfrm>
                  <a:off x="1715753" y="317721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63E74F7B-E8D9-4752-8548-E237026E3DAE}"/>
                    </a:ext>
                  </a:extLst>
                </p14:cNvPr>
                <p14:cNvContentPartPr/>
                <p14:nvPr/>
              </p14:nvContentPartPr>
              <p14:xfrm>
                <a:off x="1724753" y="3100172"/>
                <a:ext cx="2167920" cy="237240"/>
              </p14:xfrm>
            </p:contentPart>
          </mc:Choice>
          <mc:Fallback xmlns="">
            <p:pic>
              <p:nvPicPr>
                <p:cNvPr id="9" name="Ink 8">
                  <a:extLst>
                    <a:ext uri="{FF2B5EF4-FFF2-40B4-BE49-F238E27FC236}">
                      <a16:creationId xmlns:a16="http://schemas.microsoft.com/office/drawing/2014/main" id="{63E74F7B-E8D9-4752-8548-E237026E3DAE}"/>
                    </a:ext>
                  </a:extLst>
                </p:cNvPr>
                <p:cNvPicPr/>
                <p:nvPr/>
              </p:nvPicPr>
              <p:blipFill>
                <a:blip r:embed="rId5"/>
                <a:stretch>
                  <a:fillRect/>
                </a:stretch>
              </p:blipFill>
              <p:spPr>
                <a:xfrm>
                  <a:off x="1715753" y="3091532"/>
                  <a:ext cx="2185560" cy="254880"/>
                </a:xfrm>
                <a:prstGeom prst="rect">
                  <a:avLst/>
                </a:prstGeom>
              </p:spPr>
            </p:pic>
          </mc:Fallback>
        </mc:AlternateContent>
      </p:grpSp>
      <p:sp>
        <p:nvSpPr>
          <p:cNvPr id="19" name="TextBox 18">
            <a:extLst>
              <a:ext uri="{FF2B5EF4-FFF2-40B4-BE49-F238E27FC236}">
                <a16:creationId xmlns:a16="http://schemas.microsoft.com/office/drawing/2014/main" id="{09737233-E7C0-471E-97A9-E195A184C397}"/>
              </a:ext>
            </a:extLst>
          </p:cNvPr>
          <p:cNvSpPr txBox="1"/>
          <p:nvPr/>
        </p:nvSpPr>
        <p:spPr>
          <a:xfrm>
            <a:off x="4333118" y="3215471"/>
            <a:ext cx="6926946" cy="523220"/>
          </a:xfrm>
          <a:prstGeom prst="rect">
            <a:avLst/>
          </a:prstGeom>
          <a:noFill/>
        </p:spPr>
        <p:txBody>
          <a:bodyPr wrap="square">
            <a:spAutoFit/>
          </a:bodyPr>
          <a:lstStyle/>
          <a:p>
            <a:r>
              <a:rPr lang="en-US" sz="1400"/>
              <a:t>th creates a table heading.   The heading can be for either a column or a row.  Some attributes for th are:</a:t>
            </a:r>
          </a:p>
        </p:txBody>
      </p:sp>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62CD3578-3175-4581-97CF-DD94BC7355B3}"/>
                  </a:ext>
                </a:extLst>
              </p14:cNvPr>
              <p14:cNvContentPartPr/>
              <p14:nvPr/>
            </p14:nvContentPartPr>
            <p14:xfrm>
              <a:off x="3563273" y="3355772"/>
              <a:ext cx="633240" cy="182520"/>
            </p14:xfrm>
          </p:contentPart>
        </mc:Choice>
        <mc:Fallback xmlns="">
          <p:pic>
            <p:nvPicPr>
              <p:cNvPr id="20" name="Ink 19">
                <a:extLst>
                  <a:ext uri="{FF2B5EF4-FFF2-40B4-BE49-F238E27FC236}">
                    <a16:creationId xmlns:a16="http://schemas.microsoft.com/office/drawing/2014/main" id="{62CD3578-3175-4581-97CF-DD94BC7355B3}"/>
                  </a:ext>
                </a:extLst>
              </p:cNvPr>
              <p:cNvPicPr/>
              <p:nvPr/>
            </p:nvPicPr>
            <p:blipFill>
              <a:blip r:embed="rId7"/>
              <a:stretch>
                <a:fillRect/>
              </a:stretch>
            </p:blipFill>
            <p:spPr>
              <a:xfrm>
                <a:off x="3554273" y="3346772"/>
                <a:ext cx="650880" cy="200160"/>
              </a:xfrm>
              <a:prstGeom prst="rect">
                <a:avLst/>
              </a:prstGeom>
            </p:spPr>
          </p:pic>
        </mc:Fallback>
      </mc:AlternateContent>
      <p:sp>
        <p:nvSpPr>
          <p:cNvPr id="13" name="TextBox 12">
            <a:extLst>
              <a:ext uri="{FF2B5EF4-FFF2-40B4-BE49-F238E27FC236}">
                <a16:creationId xmlns:a16="http://schemas.microsoft.com/office/drawing/2014/main" id="{0820C151-8349-4B6A-ADC5-89334D927364}"/>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2335769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60745" y="149085"/>
            <a:ext cx="1734532" cy="523220"/>
          </a:xfrm>
          <a:prstGeom prst="rect">
            <a:avLst/>
          </a:prstGeom>
          <a:noFill/>
        </p:spPr>
        <p:txBody>
          <a:bodyPr wrap="square" rtlCol="0">
            <a:spAutoFit/>
          </a:bodyPr>
          <a:lstStyle/>
          <a:p>
            <a:r>
              <a:rPr lang="en-US" sz="2800" b="1" u="sng"/>
              <a:t>Table Tags</a:t>
            </a:r>
          </a:p>
        </p:txBody>
      </p:sp>
      <p:sp>
        <p:nvSpPr>
          <p:cNvPr id="5" name="Rectangle 4">
            <a:extLst>
              <a:ext uri="{FF2B5EF4-FFF2-40B4-BE49-F238E27FC236}">
                <a16:creationId xmlns:a16="http://schemas.microsoft.com/office/drawing/2014/main" id="{A9866BE7-25CE-450A-95AC-0614CF2525BD}"/>
              </a:ext>
            </a:extLst>
          </p:cNvPr>
          <p:cNvSpPr/>
          <p:nvPr/>
        </p:nvSpPr>
        <p:spPr>
          <a:xfrm>
            <a:off x="295338" y="3090446"/>
            <a:ext cx="1750279" cy="338554"/>
          </a:xfrm>
          <a:prstGeom prst="rect">
            <a:avLst/>
          </a:prstGeom>
        </p:spPr>
        <p:txBody>
          <a:bodyPr wrap="square">
            <a:spAutoFit/>
          </a:bodyPr>
          <a:lstStyle/>
          <a:p>
            <a:r>
              <a:rPr lang="en-US" sz="1600"/>
              <a:t>&lt;th attributes&gt;</a:t>
            </a:r>
          </a:p>
        </p:txBody>
      </p:sp>
      <p:sp>
        <p:nvSpPr>
          <p:cNvPr id="7" name="TextBox 6">
            <a:extLst>
              <a:ext uri="{FF2B5EF4-FFF2-40B4-BE49-F238E27FC236}">
                <a16:creationId xmlns:a16="http://schemas.microsoft.com/office/drawing/2014/main" id="{497CB049-85EB-49A9-9505-01B178BD1308}"/>
              </a:ext>
            </a:extLst>
          </p:cNvPr>
          <p:cNvSpPr txBox="1"/>
          <p:nvPr/>
        </p:nvSpPr>
        <p:spPr>
          <a:xfrm>
            <a:off x="295338" y="1375073"/>
            <a:ext cx="2909776" cy="307777"/>
          </a:xfrm>
          <a:prstGeom prst="rect">
            <a:avLst/>
          </a:prstGeom>
          <a:noFill/>
        </p:spPr>
        <p:txBody>
          <a:bodyPr wrap="square" rtlCol="0">
            <a:spAutoFit/>
          </a:bodyPr>
          <a:lstStyle/>
          <a:p>
            <a:r>
              <a:rPr lang="en-US" sz="1400"/>
              <a:t>And some of those attributes are:</a:t>
            </a:r>
          </a:p>
        </p:txBody>
      </p:sp>
      <p:sp>
        <p:nvSpPr>
          <p:cNvPr id="11" name="TextBox 10">
            <a:extLst>
              <a:ext uri="{FF2B5EF4-FFF2-40B4-BE49-F238E27FC236}">
                <a16:creationId xmlns:a16="http://schemas.microsoft.com/office/drawing/2014/main" id="{98F6643D-5418-40D3-91DB-727B6618E65B}"/>
              </a:ext>
            </a:extLst>
          </p:cNvPr>
          <p:cNvSpPr txBox="1"/>
          <p:nvPr/>
        </p:nvSpPr>
        <p:spPr>
          <a:xfrm>
            <a:off x="4939647" y="2023586"/>
            <a:ext cx="6655322" cy="523220"/>
          </a:xfrm>
          <a:prstGeom prst="rect">
            <a:avLst/>
          </a:prstGeom>
          <a:noFill/>
        </p:spPr>
        <p:txBody>
          <a:bodyPr wrap="square" rtlCol="0">
            <a:spAutoFit/>
          </a:bodyPr>
          <a:lstStyle/>
          <a:p>
            <a:r>
              <a:rPr lang="en-US" sz="1400"/>
              <a:t>Can specify whether you want a border: yes = 1, no = 0.  Note it puts a border around the table, and around every th and td element.</a:t>
            </a:r>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8E5943B5-A3EE-4BDE-9010-B2C93B2000BE}"/>
                  </a:ext>
                </a:extLst>
              </p14:cNvPr>
              <p14:cNvContentPartPr/>
              <p14:nvPr/>
            </p14:nvContentPartPr>
            <p14:xfrm>
              <a:off x="1292600" y="3628293"/>
              <a:ext cx="1347986" cy="419884"/>
            </p14:xfrm>
          </p:contentPart>
        </mc:Choice>
        <mc:Fallback xmlns="">
          <p:pic>
            <p:nvPicPr>
              <p:cNvPr id="15" name="Ink 14">
                <a:extLst>
                  <a:ext uri="{FF2B5EF4-FFF2-40B4-BE49-F238E27FC236}">
                    <a16:creationId xmlns:a16="http://schemas.microsoft.com/office/drawing/2014/main" id="{8E5943B5-A3EE-4BDE-9010-B2C93B2000BE}"/>
                  </a:ext>
                </a:extLst>
              </p:cNvPr>
              <p:cNvPicPr/>
              <p:nvPr/>
            </p:nvPicPr>
            <p:blipFill>
              <a:blip r:embed="rId3"/>
              <a:stretch>
                <a:fillRect/>
              </a:stretch>
            </p:blipFill>
            <p:spPr>
              <a:xfrm>
                <a:off x="1283599" y="3619290"/>
                <a:ext cx="1365628" cy="437529"/>
              </a:xfrm>
              <a:prstGeom prst="rect">
                <a:avLst/>
              </a:prstGeom>
            </p:spPr>
          </p:pic>
        </mc:Fallback>
      </mc:AlternateContent>
      <p:sp>
        <p:nvSpPr>
          <p:cNvPr id="16" name="TextBox 15">
            <a:extLst>
              <a:ext uri="{FF2B5EF4-FFF2-40B4-BE49-F238E27FC236}">
                <a16:creationId xmlns:a16="http://schemas.microsoft.com/office/drawing/2014/main" id="{F9ACCFB4-7036-444F-999C-D5FE03A489E8}"/>
              </a:ext>
            </a:extLst>
          </p:cNvPr>
          <p:cNvSpPr txBox="1"/>
          <p:nvPr/>
        </p:nvSpPr>
        <p:spPr>
          <a:xfrm>
            <a:off x="2774038" y="3928655"/>
            <a:ext cx="8971760" cy="1169551"/>
          </a:xfrm>
          <a:prstGeom prst="rect">
            <a:avLst/>
          </a:prstGeom>
          <a:noFill/>
        </p:spPr>
        <p:txBody>
          <a:bodyPr wrap="square" rtlCol="0">
            <a:spAutoFit/>
          </a:bodyPr>
          <a:lstStyle/>
          <a:p>
            <a:r>
              <a:rPr lang="en-US" sz="1400"/>
              <a:t>scope = “row or col”</a:t>
            </a:r>
            <a:r>
              <a:rPr lang="en-US" sz="1200"/>
              <a:t>		</a:t>
            </a:r>
            <a:r>
              <a:rPr lang="en-US" sz="1400"/>
              <a:t>not sure what scope does, actually.  It’s supposed to specify whether the header is</a:t>
            </a:r>
          </a:p>
          <a:p>
            <a:r>
              <a:rPr lang="en-US" sz="1400"/>
              <a:t>			for a column or row, but maybe that’s more for the browser than the coder, since</a:t>
            </a:r>
          </a:p>
          <a:p>
            <a:r>
              <a:rPr lang="en-US" sz="1400"/>
              <a:t>			doesn’t seem to be essential to put in there.</a:t>
            </a:r>
            <a:endParaRPr lang="en-US" sz="1200"/>
          </a:p>
          <a:p>
            <a:r>
              <a:rPr lang="en-US" sz="1400"/>
              <a:t>colspan = “n”		n is number of data columns the heading will span</a:t>
            </a:r>
          </a:p>
          <a:p>
            <a:r>
              <a:rPr lang="en-US" sz="1400"/>
              <a:t>rowspan = “n”		n is number of data rows the heading will span</a:t>
            </a:r>
          </a:p>
        </p:txBody>
      </p:sp>
      <p:sp>
        <p:nvSpPr>
          <p:cNvPr id="17" name="TextBox 16">
            <a:extLst>
              <a:ext uri="{FF2B5EF4-FFF2-40B4-BE49-F238E27FC236}">
                <a16:creationId xmlns:a16="http://schemas.microsoft.com/office/drawing/2014/main" id="{73378A4C-B4FA-4683-B27C-68ECC14FD150}"/>
              </a:ext>
            </a:extLst>
          </p:cNvPr>
          <p:cNvSpPr txBox="1"/>
          <p:nvPr/>
        </p:nvSpPr>
        <p:spPr>
          <a:xfrm>
            <a:off x="3274691" y="2034944"/>
            <a:ext cx="1091331" cy="307777"/>
          </a:xfrm>
          <a:prstGeom prst="rect">
            <a:avLst/>
          </a:prstGeom>
          <a:noFill/>
        </p:spPr>
        <p:txBody>
          <a:bodyPr wrap="square">
            <a:spAutoFit/>
          </a:bodyPr>
          <a:lstStyle/>
          <a:p>
            <a:r>
              <a:rPr lang="en-US" sz="1400"/>
              <a:t>border = 1</a:t>
            </a:r>
          </a:p>
        </p:txBody>
      </p:sp>
      <p:sp>
        <p:nvSpPr>
          <p:cNvPr id="19" name="TextBox 18">
            <a:extLst>
              <a:ext uri="{FF2B5EF4-FFF2-40B4-BE49-F238E27FC236}">
                <a16:creationId xmlns:a16="http://schemas.microsoft.com/office/drawing/2014/main" id="{FAEFDB1E-DD13-43EE-B180-86ECFA0CEA79}"/>
              </a:ext>
            </a:extLst>
          </p:cNvPr>
          <p:cNvSpPr txBox="1"/>
          <p:nvPr/>
        </p:nvSpPr>
        <p:spPr>
          <a:xfrm>
            <a:off x="333044" y="2083738"/>
            <a:ext cx="2043259" cy="338554"/>
          </a:xfrm>
          <a:prstGeom prst="rect">
            <a:avLst/>
          </a:prstGeom>
          <a:noFill/>
        </p:spPr>
        <p:txBody>
          <a:bodyPr wrap="square">
            <a:spAutoFit/>
          </a:bodyPr>
          <a:lstStyle/>
          <a:p>
            <a:r>
              <a:rPr lang="en-US" sz="1600"/>
              <a:t>&lt;table attributes&gt;</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389C1717-62BF-4299-8910-ED07F31E424D}"/>
                  </a:ext>
                </a:extLst>
              </p14:cNvPr>
              <p14:cNvContentPartPr/>
              <p14:nvPr/>
            </p14:nvContentPartPr>
            <p14:xfrm>
              <a:off x="1658873" y="1980572"/>
              <a:ext cx="1381320" cy="168840"/>
            </p14:xfrm>
          </p:contentPart>
        </mc:Choice>
        <mc:Fallback xmlns="">
          <p:pic>
            <p:nvPicPr>
              <p:cNvPr id="4" name="Ink 3">
                <a:extLst>
                  <a:ext uri="{FF2B5EF4-FFF2-40B4-BE49-F238E27FC236}">
                    <a16:creationId xmlns:a16="http://schemas.microsoft.com/office/drawing/2014/main" id="{389C1717-62BF-4299-8910-ED07F31E424D}"/>
                  </a:ext>
                </a:extLst>
              </p:cNvPr>
              <p:cNvPicPr/>
              <p:nvPr/>
            </p:nvPicPr>
            <p:blipFill>
              <a:blip r:embed="rId5"/>
              <a:stretch>
                <a:fillRect/>
              </a:stretch>
            </p:blipFill>
            <p:spPr>
              <a:xfrm>
                <a:off x="1654553" y="1976252"/>
                <a:ext cx="1389960" cy="177480"/>
              </a:xfrm>
              <a:prstGeom prst="rect">
                <a:avLst/>
              </a:prstGeom>
            </p:spPr>
          </p:pic>
        </mc:Fallback>
      </mc:AlternateContent>
      <p:sp>
        <p:nvSpPr>
          <p:cNvPr id="12" name="TextBox 11">
            <a:extLst>
              <a:ext uri="{FF2B5EF4-FFF2-40B4-BE49-F238E27FC236}">
                <a16:creationId xmlns:a16="http://schemas.microsoft.com/office/drawing/2014/main" id="{B050FA1A-989B-4671-99B3-1338F0B778F8}"/>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1729798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99805" y="94464"/>
            <a:ext cx="1816359" cy="523220"/>
          </a:xfrm>
          <a:prstGeom prst="rect">
            <a:avLst/>
          </a:prstGeom>
          <a:noFill/>
        </p:spPr>
        <p:txBody>
          <a:bodyPr wrap="square" rtlCol="0">
            <a:spAutoFit/>
          </a:bodyPr>
          <a:lstStyle/>
          <a:p>
            <a:r>
              <a:rPr lang="en-US" sz="2800" b="1" u="sng"/>
              <a:t>Table Tags</a:t>
            </a:r>
          </a:p>
        </p:txBody>
      </p:sp>
      <p:pic>
        <p:nvPicPr>
          <p:cNvPr id="4" name="Picture 3">
            <a:extLst>
              <a:ext uri="{FF2B5EF4-FFF2-40B4-BE49-F238E27FC236}">
                <a16:creationId xmlns:a16="http://schemas.microsoft.com/office/drawing/2014/main" id="{64FD33AD-C4BD-4778-8710-E3F9DD538AC6}"/>
              </a:ext>
            </a:extLst>
          </p:cNvPr>
          <p:cNvPicPr>
            <a:picLocks noChangeAspect="1"/>
          </p:cNvPicPr>
          <p:nvPr/>
        </p:nvPicPr>
        <p:blipFill>
          <a:blip r:embed="rId2"/>
          <a:stretch>
            <a:fillRect/>
          </a:stretch>
        </p:blipFill>
        <p:spPr>
          <a:xfrm>
            <a:off x="283130" y="2758263"/>
            <a:ext cx="3712222" cy="1178610"/>
          </a:xfrm>
          <a:prstGeom prst="rect">
            <a:avLst/>
          </a:prstGeom>
        </p:spPr>
      </p:pic>
      <p:pic>
        <p:nvPicPr>
          <p:cNvPr id="6" name="Picture 5">
            <a:extLst>
              <a:ext uri="{FF2B5EF4-FFF2-40B4-BE49-F238E27FC236}">
                <a16:creationId xmlns:a16="http://schemas.microsoft.com/office/drawing/2014/main" id="{1095B6F4-2B01-45F1-96EA-B1A976921CD1}"/>
              </a:ext>
            </a:extLst>
          </p:cNvPr>
          <p:cNvPicPr>
            <a:picLocks noChangeAspect="1"/>
          </p:cNvPicPr>
          <p:nvPr/>
        </p:nvPicPr>
        <p:blipFill>
          <a:blip r:embed="rId3"/>
          <a:stretch>
            <a:fillRect/>
          </a:stretch>
        </p:blipFill>
        <p:spPr>
          <a:xfrm>
            <a:off x="377505" y="1305416"/>
            <a:ext cx="9293717" cy="1264915"/>
          </a:xfrm>
          <a:prstGeom prst="rect">
            <a:avLst/>
          </a:prstGeom>
        </p:spPr>
      </p:pic>
      <p:pic>
        <p:nvPicPr>
          <p:cNvPr id="9" name="Picture 8">
            <a:extLst>
              <a:ext uri="{FF2B5EF4-FFF2-40B4-BE49-F238E27FC236}">
                <a16:creationId xmlns:a16="http://schemas.microsoft.com/office/drawing/2014/main" id="{CAE768CF-6929-480D-8BBC-F8DBA4B0B86F}"/>
              </a:ext>
            </a:extLst>
          </p:cNvPr>
          <p:cNvPicPr>
            <a:picLocks noChangeAspect="1"/>
          </p:cNvPicPr>
          <p:nvPr/>
        </p:nvPicPr>
        <p:blipFill>
          <a:blip r:embed="rId4"/>
          <a:stretch>
            <a:fillRect/>
          </a:stretch>
        </p:blipFill>
        <p:spPr>
          <a:xfrm>
            <a:off x="377506" y="5732434"/>
            <a:ext cx="4441630" cy="954667"/>
          </a:xfrm>
          <a:prstGeom prst="rect">
            <a:avLst/>
          </a:prstGeom>
        </p:spPr>
      </p:pic>
      <p:pic>
        <p:nvPicPr>
          <p:cNvPr id="17" name="Picture 16">
            <a:extLst>
              <a:ext uri="{FF2B5EF4-FFF2-40B4-BE49-F238E27FC236}">
                <a16:creationId xmlns:a16="http://schemas.microsoft.com/office/drawing/2014/main" id="{439807F5-AF89-4ADF-A58C-3C52AD2810A5}"/>
              </a:ext>
            </a:extLst>
          </p:cNvPr>
          <p:cNvPicPr>
            <a:picLocks noChangeAspect="1"/>
          </p:cNvPicPr>
          <p:nvPr/>
        </p:nvPicPr>
        <p:blipFill>
          <a:blip r:embed="rId5"/>
          <a:stretch>
            <a:fillRect/>
          </a:stretch>
        </p:blipFill>
        <p:spPr>
          <a:xfrm>
            <a:off x="377505" y="4429678"/>
            <a:ext cx="10167165" cy="995967"/>
          </a:xfrm>
          <a:prstGeom prst="rect">
            <a:avLst/>
          </a:prstGeom>
        </p:spPr>
      </p:pic>
      <p:sp>
        <p:nvSpPr>
          <p:cNvPr id="18" name="TextBox 17">
            <a:extLst>
              <a:ext uri="{FF2B5EF4-FFF2-40B4-BE49-F238E27FC236}">
                <a16:creationId xmlns:a16="http://schemas.microsoft.com/office/drawing/2014/main" id="{4BD24C66-2374-4639-A83E-51CC26C044CF}"/>
              </a:ext>
            </a:extLst>
          </p:cNvPr>
          <p:cNvSpPr txBox="1"/>
          <p:nvPr/>
        </p:nvSpPr>
        <p:spPr>
          <a:xfrm>
            <a:off x="5068839" y="5940614"/>
            <a:ext cx="6745656" cy="830997"/>
          </a:xfrm>
          <a:prstGeom prst="rect">
            <a:avLst/>
          </a:prstGeom>
          <a:noFill/>
        </p:spPr>
        <p:txBody>
          <a:bodyPr wrap="square" rtlCol="0">
            <a:spAutoFit/>
          </a:bodyPr>
          <a:lstStyle/>
          <a:p>
            <a:r>
              <a:rPr lang="en-US" sz="1200"/>
              <a:t>Now the first line creates headers, each 2 cells wide.  So the first line creates a row of four cell widths, effectively.  Second line contains all the data.  Note there are four data cells in this row, to match the width specified in the first line.  If we added more data cells to second line, then I guess they’d just stick out.  </a:t>
            </a:r>
            <a:endParaRPr lang="en-US" sz="1600"/>
          </a:p>
        </p:txBody>
      </p:sp>
      <p:sp>
        <p:nvSpPr>
          <p:cNvPr id="19" name="TextBox 18">
            <a:extLst>
              <a:ext uri="{FF2B5EF4-FFF2-40B4-BE49-F238E27FC236}">
                <a16:creationId xmlns:a16="http://schemas.microsoft.com/office/drawing/2014/main" id="{B7B37996-CD82-4C5C-911F-154C24A7E99F}"/>
              </a:ext>
            </a:extLst>
          </p:cNvPr>
          <p:cNvSpPr txBox="1"/>
          <p:nvPr/>
        </p:nvSpPr>
        <p:spPr>
          <a:xfrm>
            <a:off x="5024363" y="2946800"/>
            <a:ext cx="4496359" cy="646331"/>
          </a:xfrm>
          <a:prstGeom prst="rect">
            <a:avLst/>
          </a:prstGeom>
          <a:noFill/>
        </p:spPr>
        <p:txBody>
          <a:bodyPr wrap="none" rtlCol="0">
            <a:spAutoFit/>
          </a:bodyPr>
          <a:lstStyle/>
          <a:p>
            <a:r>
              <a:rPr lang="en-US" sz="1200"/>
              <a:t>So we create the table row by row.  The first line creates the headers.</a:t>
            </a:r>
          </a:p>
          <a:p>
            <a:r>
              <a:rPr lang="en-US" sz="1200"/>
              <a:t>The second line creates the first row of data.  </a:t>
            </a:r>
          </a:p>
          <a:p>
            <a:r>
              <a:rPr lang="en-US" sz="1200"/>
              <a:t>The third line creates the second row of data.  </a:t>
            </a:r>
            <a:endParaRPr lang="en-US" sz="1600"/>
          </a:p>
        </p:txBody>
      </p:sp>
      <p:sp>
        <p:nvSpPr>
          <p:cNvPr id="10" name="TextBox 9">
            <a:extLst>
              <a:ext uri="{FF2B5EF4-FFF2-40B4-BE49-F238E27FC236}">
                <a16:creationId xmlns:a16="http://schemas.microsoft.com/office/drawing/2014/main" id="{00B74041-06DF-4276-B53D-86977E5CFB85}"/>
              </a:ext>
            </a:extLst>
          </p:cNvPr>
          <p:cNvSpPr txBox="1"/>
          <p:nvPr/>
        </p:nvSpPr>
        <p:spPr>
          <a:xfrm>
            <a:off x="8964888" y="110728"/>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2876535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06738" y="98202"/>
            <a:ext cx="1778524" cy="523220"/>
          </a:xfrm>
          <a:prstGeom prst="rect">
            <a:avLst/>
          </a:prstGeom>
          <a:noFill/>
        </p:spPr>
        <p:txBody>
          <a:bodyPr wrap="square" rtlCol="0">
            <a:spAutoFit/>
          </a:bodyPr>
          <a:lstStyle/>
          <a:p>
            <a:r>
              <a:rPr lang="en-US" sz="2800" b="1" u="sng"/>
              <a:t>Table Tags</a:t>
            </a:r>
          </a:p>
        </p:txBody>
      </p:sp>
      <p:sp>
        <p:nvSpPr>
          <p:cNvPr id="18" name="TextBox 17">
            <a:extLst>
              <a:ext uri="{FF2B5EF4-FFF2-40B4-BE49-F238E27FC236}">
                <a16:creationId xmlns:a16="http://schemas.microsoft.com/office/drawing/2014/main" id="{4BD24C66-2374-4639-A83E-51CC26C044CF}"/>
              </a:ext>
            </a:extLst>
          </p:cNvPr>
          <p:cNvSpPr txBox="1"/>
          <p:nvPr/>
        </p:nvSpPr>
        <p:spPr>
          <a:xfrm>
            <a:off x="3814390" y="5478403"/>
            <a:ext cx="7486986" cy="646331"/>
          </a:xfrm>
          <a:prstGeom prst="rect">
            <a:avLst/>
          </a:prstGeom>
          <a:noFill/>
        </p:spPr>
        <p:txBody>
          <a:bodyPr wrap="none" rtlCol="0">
            <a:spAutoFit/>
          </a:bodyPr>
          <a:lstStyle/>
          <a:p>
            <a:r>
              <a:rPr lang="en-US" sz="1200"/>
              <a:t>First line creates header which is 2 rows wide, and then adds a data cell.  </a:t>
            </a:r>
          </a:p>
          <a:p>
            <a:r>
              <a:rPr lang="en-US" sz="1200"/>
              <a:t>Second line is already implicitly occupied by the heading from first line, and so we just need to add that one data cell.</a:t>
            </a:r>
          </a:p>
          <a:p>
            <a:r>
              <a:rPr lang="en-US" sz="1200"/>
              <a:t>Third and fourth lines are similar.    </a:t>
            </a:r>
            <a:endParaRPr lang="en-US" sz="1600"/>
          </a:p>
        </p:txBody>
      </p:sp>
      <p:sp>
        <p:nvSpPr>
          <p:cNvPr id="19" name="TextBox 18">
            <a:extLst>
              <a:ext uri="{FF2B5EF4-FFF2-40B4-BE49-F238E27FC236}">
                <a16:creationId xmlns:a16="http://schemas.microsoft.com/office/drawing/2014/main" id="{B7B37996-CD82-4C5C-911F-154C24A7E99F}"/>
              </a:ext>
            </a:extLst>
          </p:cNvPr>
          <p:cNvSpPr txBox="1"/>
          <p:nvPr/>
        </p:nvSpPr>
        <p:spPr>
          <a:xfrm>
            <a:off x="4904952" y="2711359"/>
            <a:ext cx="5981389" cy="338554"/>
          </a:xfrm>
          <a:prstGeom prst="rect">
            <a:avLst/>
          </a:prstGeom>
          <a:noFill/>
        </p:spPr>
        <p:txBody>
          <a:bodyPr wrap="square" rtlCol="0">
            <a:spAutoFit/>
          </a:bodyPr>
          <a:lstStyle/>
          <a:p>
            <a:endParaRPr lang="en-US" sz="1600"/>
          </a:p>
        </p:txBody>
      </p:sp>
      <p:pic>
        <p:nvPicPr>
          <p:cNvPr id="5" name="Picture 4">
            <a:extLst>
              <a:ext uri="{FF2B5EF4-FFF2-40B4-BE49-F238E27FC236}">
                <a16:creationId xmlns:a16="http://schemas.microsoft.com/office/drawing/2014/main" id="{5B1C5FB6-884F-4FF3-BD17-350D86678BAD}"/>
              </a:ext>
            </a:extLst>
          </p:cNvPr>
          <p:cNvPicPr>
            <a:picLocks noChangeAspect="1"/>
          </p:cNvPicPr>
          <p:nvPr/>
        </p:nvPicPr>
        <p:blipFill>
          <a:blip r:embed="rId3"/>
          <a:stretch>
            <a:fillRect/>
          </a:stretch>
        </p:blipFill>
        <p:spPr>
          <a:xfrm>
            <a:off x="510746" y="2644206"/>
            <a:ext cx="3908467" cy="822452"/>
          </a:xfrm>
          <a:prstGeom prst="rect">
            <a:avLst/>
          </a:prstGeom>
        </p:spPr>
      </p:pic>
      <p:pic>
        <p:nvPicPr>
          <p:cNvPr id="8" name="Picture 7">
            <a:extLst>
              <a:ext uri="{FF2B5EF4-FFF2-40B4-BE49-F238E27FC236}">
                <a16:creationId xmlns:a16="http://schemas.microsoft.com/office/drawing/2014/main" id="{D45C11A4-7F63-494F-A786-D80FDD59CE19}"/>
              </a:ext>
            </a:extLst>
          </p:cNvPr>
          <p:cNvPicPr>
            <a:picLocks noChangeAspect="1"/>
          </p:cNvPicPr>
          <p:nvPr/>
        </p:nvPicPr>
        <p:blipFill>
          <a:blip r:embed="rId4"/>
          <a:stretch>
            <a:fillRect/>
          </a:stretch>
        </p:blipFill>
        <p:spPr>
          <a:xfrm>
            <a:off x="633980" y="1273248"/>
            <a:ext cx="8780763" cy="925915"/>
          </a:xfrm>
          <a:prstGeom prst="rect">
            <a:avLst/>
          </a:prstGeom>
        </p:spPr>
      </p:pic>
      <p:pic>
        <p:nvPicPr>
          <p:cNvPr id="11" name="Picture 10">
            <a:extLst>
              <a:ext uri="{FF2B5EF4-FFF2-40B4-BE49-F238E27FC236}">
                <a16:creationId xmlns:a16="http://schemas.microsoft.com/office/drawing/2014/main" id="{CF308F60-D791-4726-8749-7B3C54DE9950}"/>
              </a:ext>
            </a:extLst>
          </p:cNvPr>
          <p:cNvPicPr>
            <a:picLocks noChangeAspect="1"/>
          </p:cNvPicPr>
          <p:nvPr/>
        </p:nvPicPr>
        <p:blipFill>
          <a:blip r:embed="rId5"/>
          <a:stretch>
            <a:fillRect/>
          </a:stretch>
        </p:blipFill>
        <p:spPr>
          <a:xfrm>
            <a:off x="584885" y="5307866"/>
            <a:ext cx="3026042" cy="1380815"/>
          </a:xfrm>
          <a:prstGeom prst="rect">
            <a:avLst/>
          </a:prstGeom>
        </p:spPr>
      </p:pic>
      <p:pic>
        <p:nvPicPr>
          <p:cNvPr id="13" name="Picture 12">
            <a:extLst>
              <a:ext uri="{FF2B5EF4-FFF2-40B4-BE49-F238E27FC236}">
                <a16:creationId xmlns:a16="http://schemas.microsoft.com/office/drawing/2014/main" id="{4EAD626F-749E-4401-A961-0627413AD807}"/>
              </a:ext>
            </a:extLst>
          </p:cNvPr>
          <p:cNvPicPr>
            <a:picLocks noChangeAspect="1"/>
          </p:cNvPicPr>
          <p:nvPr/>
        </p:nvPicPr>
        <p:blipFill>
          <a:blip r:embed="rId6"/>
          <a:stretch>
            <a:fillRect/>
          </a:stretch>
        </p:blipFill>
        <p:spPr>
          <a:xfrm>
            <a:off x="633980" y="3762037"/>
            <a:ext cx="6923903" cy="1246004"/>
          </a:xfrm>
          <a:prstGeom prst="rect">
            <a:avLst/>
          </a:prstGeom>
        </p:spPr>
      </p:pic>
      <p:sp>
        <p:nvSpPr>
          <p:cNvPr id="20" name="TextBox 19">
            <a:extLst>
              <a:ext uri="{FF2B5EF4-FFF2-40B4-BE49-F238E27FC236}">
                <a16:creationId xmlns:a16="http://schemas.microsoft.com/office/drawing/2014/main" id="{12C7D241-5942-4785-94D9-6610942E280D}"/>
              </a:ext>
            </a:extLst>
          </p:cNvPr>
          <p:cNvSpPr txBox="1"/>
          <p:nvPr/>
        </p:nvSpPr>
        <p:spPr>
          <a:xfrm>
            <a:off x="4696084" y="2742136"/>
            <a:ext cx="7325467" cy="646331"/>
          </a:xfrm>
          <a:prstGeom prst="rect">
            <a:avLst/>
          </a:prstGeom>
          <a:noFill/>
        </p:spPr>
        <p:txBody>
          <a:bodyPr wrap="none" rtlCol="0">
            <a:spAutoFit/>
          </a:bodyPr>
          <a:lstStyle/>
          <a:p>
            <a:r>
              <a:rPr lang="en-US" sz="1200"/>
              <a:t>So first line creates a heading that’s 2 cells wide.  And then we add two data cells.  So total width is 4 cells.</a:t>
            </a:r>
          </a:p>
          <a:p>
            <a:r>
              <a:rPr lang="en-US" sz="1200"/>
              <a:t>Second line does similarly.  </a:t>
            </a:r>
          </a:p>
          <a:p>
            <a:r>
              <a:rPr lang="en-US" sz="1200"/>
              <a:t>I guess we needn’t have made colspan = 2 per se’.  Setting it to any old number probably would’ve worked as well.  </a:t>
            </a:r>
          </a:p>
        </p:txBody>
      </p:sp>
      <p:sp>
        <p:nvSpPr>
          <p:cNvPr id="10" name="TextBox 9">
            <a:extLst>
              <a:ext uri="{FF2B5EF4-FFF2-40B4-BE49-F238E27FC236}">
                <a16:creationId xmlns:a16="http://schemas.microsoft.com/office/drawing/2014/main" id="{FFE6D9F6-F12E-45B4-9144-6B6250C51003}"/>
              </a:ext>
            </a:extLst>
          </p:cNvPr>
          <p:cNvSpPr txBox="1"/>
          <p:nvPr/>
        </p:nvSpPr>
        <p:spPr>
          <a:xfrm>
            <a:off x="8995546" y="144369"/>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3261063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133040" y="208151"/>
            <a:ext cx="2205182" cy="523220"/>
          </a:xfrm>
          <a:prstGeom prst="rect">
            <a:avLst/>
          </a:prstGeom>
          <a:noFill/>
        </p:spPr>
        <p:txBody>
          <a:bodyPr wrap="square" rtlCol="0">
            <a:spAutoFit/>
          </a:bodyPr>
          <a:lstStyle/>
          <a:p>
            <a:r>
              <a:rPr lang="en-US" sz="2800" b="1" u="sng"/>
              <a:t>Text Area Tag</a:t>
            </a:r>
          </a:p>
        </p:txBody>
      </p:sp>
      <p:sp>
        <p:nvSpPr>
          <p:cNvPr id="4" name="Rectangle 3">
            <a:extLst>
              <a:ext uri="{FF2B5EF4-FFF2-40B4-BE49-F238E27FC236}">
                <a16:creationId xmlns:a16="http://schemas.microsoft.com/office/drawing/2014/main" id="{B64DD41A-C7B9-44A1-9EB5-EFD84805BB7D}"/>
              </a:ext>
            </a:extLst>
          </p:cNvPr>
          <p:cNvSpPr/>
          <p:nvPr/>
        </p:nvSpPr>
        <p:spPr>
          <a:xfrm>
            <a:off x="439149" y="2378811"/>
            <a:ext cx="2162175" cy="830997"/>
          </a:xfrm>
          <a:prstGeom prst="rect">
            <a:avLst/>
          </a:prstGeom>
        </p:spPr>
        <p:txBody>
          <a:bodyPr wrap="square">
            <a:spAutoFit/>
          </a:bodyPr>
          <a:lstStyle/>
          <a:p>
            <a:r>
              <a:rPr lang="en-US" sz="1600"/>
              <a:t>&lt;textarea attributes&gt;</a:t>
            </a:r>
          </a:p>
          <a:p>
            <a:r>
              <a:rPr lang="en-US" sz="1600"/>
              <a:t>     some text</a:t>
            </a:r>
          </a:p>
          <a:p>
            <a:r>
              <a:rPr lang="en-US" sz="1600"/>
              <a:t>&lt;/textarea&gt;</a:t>
            </a:r>
          </a:p>
        </p:txBody>
      </p:sp>
      <p:sp>
        <p:nvSpPr>
          <p:cNvPr id="5" name="Rectangle 4">
            <a:extLst>
              <a:ext uri="{FF2B5EF4-FFF2-40B4-BE49-F238E27FC236}">
                <a16:creationId xmlns:a16="http://schemas.microsoft.com/office/drawing/2014/main" id="{B01C3CA5-53C5-4945-951E-4D76C1B1BFA9}"/>
              </a:ext>
            </a:extLst>
          </p:cNvPr>
          <p:cNvSpPr/>
          <p:nvPr/>
        </p:nvSpPr>
        <p:spPr>
          <a:xfrm>
            <a:off x="463731" y="1255947"/>
            <a:ext cx="11264538" cy="830997"/>
          </a:xfrm>
          <a:prstGeom prst="rect">
            <a:avLst/>
          </a:prstGeom>
        </p:spPr>
        <p:txBody>
          <a:bodyPr wrap="square">
            <a:spAutoFit/>
          </a:bodyPr>
          <a:lstStyle/>
          <a:p>
            <a:r>
              <a:rPr lang="en-US" sz="1600" i="1" dirty="0" err="1"/>
              <a:t>textarea</a:t>
            </a:r>
            <a:r>
              <a:rPr lang="en-US" sz="1600" dirty="0"/>
              <a:t> tags provide a space for the user to </a:t>
            </a:r>
            <a:r>
              <a:rPr lang="en-US" sz="1600"/>
              <a:t>input variable length information.  By themselves, they cannot send the information anywhere, or store it (needs to be in a </a:t>
            </a:r>
            <a:r>
              <a:rPr lang="en-US" sz="1600" i="1"/>
              <a:t>Form</a:t>
            </a:r>
            <a:r>
              <a:rPr lang="en-US" sz="1600"/>
              <a:t> for that), but they can hold the text as long as the website is up, and allow javascript code or something to grab it and do something with it.  Basic </a:t>
            </a:r>
            <a:r>
              <a:rPr lang="en-US" sz="1600" dirty="0"/>
              <a:t>structure looks like this: </a:t>
            </a:r>
          </a:p>
        </p:txBody>
      </p:sp>
      <p:sp>
        <p:nvSpPr>
          <p:cNvPr id="7" name="TextBox 6">
            <a:extLst>
              <a:ext uri="{FF2B5EF4-FFF2-40B4-BE49-F238E27FC236}">
                <a16:creationId xmlns:a16="http://schemas.microsoft.com/office/drawing/2014/main" id="{C8F942E9-E721-480B-B758-0B9129F3AD56}"/>
              </a:ext>
            </a:extLst>
          </p:cNvPr>
          <p:cNvSpPr txBox="1"/>
          <p:nvPr/>
        </p:nvSpPr>
        <p:spPr>
          <a:xfrm>
            <a:off x="3196959" y="2541987"/>
            <a:ext cx="3922667" cy="307777"/>
          </a:xfrm>
          <a:prstGeom prst="rect">
            <a:avLst/>
          </a:prstGeom>
          <a:noFill/>
        </p:spPr>
        <p:txBody>
          <a:bodyPr wrap="square" rtlCol="0">
            <a:spAutoFit/>
          </a:bodyPr>
          <a:lstStyle/>
          <a:p>
            <a:r>
              <a:rPr lang="en-US" sz="1400"/>
              <a:t>if you were to input text yourself.</a:t>
            </a:r>
          </a:p>
        </p:txBody>
      </p:sp>
      <p:sp>
        <p:nvSpPr>
          <p:cNvPr id="35" name="Rectangle 34">
            <a:extLst>
              <a:ext uri="{FF2B5EF4-FFF2-40B4-BE49-F238E27FC236}">
                <a16:creationId xmlns:a16="http://schemas.microsoft.com/office/drawing/2014/main" id="{256FD424-56F1-414E-B5B9-5B89F16A6615}"/>
              </a:ext>
            </a:extLst>
          </p:cNvPr>
          <p:cNvSpPr/>
          <p:nvPr/>
        </p:nvSpPr>
        <p:spPr>
          <a:xfrm>
            <a:off x="461723" y="3958237"/>
            <a:ext cx="2162175" cy="307777"/>
          </a:xfrm>
          <a:prstGeom prst="rect">
            <a:avLst/>
          </a:prstGeom>
        </p:spPr>
        <p:txBody>
          <a:bodyPr wrap="square">
            <a:spAutoFit/>
          </a:bodyPr>
          <a:lstStyle/>
          <a:p>
            <a:r>
              <a:rPr lang="en-US" sz="1400"/>
              <a:t>&lt;textarea attributes&gt;</a:t>
            </a:r>
          </a:p>
        </p:txBody>
      </p:sp>
      <p:sp>
        <p:nvSpPr>
          <p:cNvPr id="36" name="Rectangle 35">
            <a:extLst>
              <a:ext uri="{FF2B5EF4-FFF2-40B4-BE49-F238E27FC236}">
                <a16:creationId xmlns:a16="http://schemas.microsoft.com/office/drawing/2014/main" id="{35089E09-05A7-4B34-8AF6-465476128C39}"/>
              </a:ext>
            </a:extLst>
          </p:cNvPr>
          <p:cNvSpPr/>
          <p:nvPr/>
        </p:nvSpPr>
        <p:spPr>
          <a:xfrm>
            <a:off x="458084" y="3556740"/>
            <a:ext cx="5141055" cy="338554"/>
          </a:xfrm>
          <a:prstGeom prst="rect">
            <a:avLst/>
          </a:prstGeom>
        </p:spPr>
        <p:txBody>
          <a:bodyPr wrap="square">
            <a:spAutoFit/>
          </a:bodyPr>
          <a:lstStyle/>
          <a:p>
            <a:r>
              <a:rPr lang="en-US" sz="1600"/>
              <a:t>Some more info on the textarea tag’s attributes:</a:t>
            </a:r>
          </a:p>
        </p:txBody>
      </p:sp>
      <p:sp>
        <p:nvSpPr>
          <p:cNvPr id="37" name="TextBox 36">
            <a:extLst>
              <a:ext uri="{FF2B5EF4-FFF2-40B4-BE49-F238E27FC236}">
                <a16:creationId xmlns:a16="http://schemas.microsoft.com/office/drawing/2014/main" id="{A39A0D9C-30E2-4A39-A742-E58CE1827B20}"/>
              </a:ext>
            </a:extLst>
          </p:cNvPr>
          <p:cNvSpPr txBox="1"/>
          <p:nvPr/>
        </p:nvSpPr>
        <p:spPr>
          <a:xfrm>
            <a:off x="3338933" y="5661740"/>
            <a:ext cx="1784887" cy="307777"/>
          </a:xfrm>
          <a:prstGeom prst="rect">
            <a:avLst/>
          </a:prstGeom>
          <a:noFill/>
        </p:spPr>
        <p:txBody>
          <a:bodyPr wrap="square" rtlCol="0">
            <a:spAutoFit/>
          </a:bodyPr>
          <a:lstStyle/>
          <a:p>
            <a:r>
              <a:rPr lang="en-US" sz="1400"/>
              <a:t>cols =  “#columns”</a:t>
            </a:r>
          </a:p>
        </p:txBody>
      </p:sp>
      <p:sp>
        <p:nvSpPr>
          <p:cNvPr id="38" name="TextBox 37">
            <a:extLst>
              <a:ext uri="{FF2B5EF4-FFF2-40B4-BE49-F238E27FC236}">
                <a16:creationId xmlns:a16="http://schemas.microsoft.com/office/drawing/2014/main" id="{BD9FA7CD-B301-4A19-840D-8664F7807110}"/>
              </a:ext>
            </a:extLst>
          </p:cNvPr>
          <p:cNvSpPr txBox="1"/>
          <p:nvPr/>
        </p:nvSpPr>
        <p:spPr>
          <a:xfrm>
            <a:off x="6032866" y="5634409"/>
            <a:ext cx="2173519" cy="307777"/>
          </a:xfrm>
          <a:prstGeom prst="rect">
            <a:avLst/>
          </a:prstGeom>
          <a:noFill/>
        </p:spPr>
        <p:txBody>
          <a:bodyPr wrap="square" rtlCol="0">
            <a:spAutoFit/>
          </a:bodyPr>
          <a:lstStyle/>
          <a:p>
            <a:r>
              <a:rPr lang="en-US" sz="1400"/>
              <a:t>specifies # of columns.</a:t>
            </a:r>
          </a:p>
        </p:txBody>
      </p:sp>
      <mc:AlternateContent xmlns:mc="http://schemas.openxmlformats.org/markup-compatibility/2006" xmlns:p14="http://schemas.microsoft.com/office/powerpoint/2010/main">
        <mc:Choice Requires="p14">
          <p:contentPart p14:bwMode="auto" r:id="rId3">
            <p14:nvContentPartPr>
              <p14:cNvPr id="39" name="Ink 38">
                <a:extLst>
                  <a:ext uri="{FF2B5EF4-FFF2-40B4-BE49-F238E27FC236}">
                    <a16:creationId xmlns:a16="http://schemas.microsoft.com/office/drawing/2014/main" id="{75D7A92C-E742-485B-82D2-31DF63B6D420}"/>
                  </a:ext>
                </a:extLst>
              </p14:cNvPr>
              <p14:cNvContentPartPr/>
              <p14:nvPr/>
            </p14:nvContentPartPr>
            <p14:xfrm>
              <a:off x="5014251" y="5795469"/>
              <a:ext cx="885600" cy="20160"/>
            </p14:xfrm>
          </p:contentPart>
        </mc:Choice>
        <mc:Fallback xmlns="">
          <p:pic>
            <p:nvPicPr>
              <p:cNvPr id="39" name="Ink 38">
                <a:extLst>
                  <a:ext uri="{FF2B5EF4-FFF2-40B4-BE49-F238E27FC236}">
                    <a16:creationId xmlns:a16="http://schemas.microsoft.com/office/drawing/2014/main" id="{75D7A92C-E742-485B-82D2-31DF63B6D420}"/>
                  </a:ext>
                </a:extLst>
              </p:cNvPr>
              <p:cNvPicPr/>
              <p:nvPr/>
            </p:nvPicPr>
            <p:blipFill>
              <a:blip r:embed="rId4"/>
              <a:stretch>
                <a:fillRect/>
              </a:stretch>
            </p:blipFill>
            <p:spPr>
              <a:xfrm>
                <a:off x="5005251" y="5786305"/>
                <a:ext cx="903240" cy="38121"/>
              </a:xfrm>
              <a:prstGeom prst="rect">
                <a:avLst/>
              </a:prstGeom>
            </p:spPr>
          </p:pic>
        </mc:Fallback>
      </mc:AlternateContent>
      <p:sp>
        <p:nvSpPr>
          <p:cNvPr id="40" name="TextBox 39">
            <a:extLst>
              <a:ext uri="{FF2B5EF4-FFF2-40B4-BE49-F238E27FC236}">
                <a16:creationId xmlns:a16="http://schemas.microsoft.com/office/drawing/2014/main" id="{BF0756E5-4444-4409-A3A3-36DE12416F2D}"/>
              </a:ext>
            </a:extLst>
          </p:cNvPr>
          <p:cNvSpPr txBox="1"/>
          <p:nvPr/>
        </p:nvSpPr>
        <p:spPr>
          <a:xfrm>
            <a:off x="3348153" y="5248110"/>
            <a:ext cx="1492273" cy="307777"/>
          </a:xfrm>
          <a:prstGeom prst="rect">
            <a:avLst/>
          </a:prstGeom>
          <a:noFill/>
        </p:spPr>
        <p:txBody>
          <a:bodyPr wrap="square" rtlCol="0">
            <a:spAutoFit/>
          </a:bodyPr>
          <a:lstStyle/>
          <a:p>
            <a:r>
              <a:rPr lang="en-US" sz="1400"/>
              <a:t>rows =  “#rows”</a:t>
            </a:r>
          </a:p>
        </p:txBody>
      </p:sp>
      <p:sp>
        <p:nvSpPr>
          <p:cNvPr id="41" name="TextBox 40">
            <a:extLst>
              <a:ext uri="{FF2B5EF4-FFF2-40B4-BE49-F238E27FC236}">
                <a16:creationId xmlns:a16="http://schemas.microsoft.com/office/drawing/2014/main" id="{F7F33549-460D-4A36-A859-87AE71A30093}"/>
              </a:ext>
            </a:extLst>
          </p:cNvPr>
          <p:cNvSpPr txBox="1"/>
          <p:nvPr/>
        </p:nvSpPr>
        <p:spPr>
          <a:xfrm>
            <a:off x="5599139" y="5261805"/>
            <a:ext cx="2003724" cy="307777"/>
          </a:xfrm>
          <a:prstGeom prst="rect">
            <a:avLst/>
          </a:prstGeom>
          <a:noFill/>
        </p:spPr>
        <p:txBody>
          <a:bodyPr wrap="square" rtlCol="0">
            <a:spAutoFit/>
          </a:bodyPr>
          <a:lstStyle/>
          <a:p>
            <a:r>
              <a:rPr lang="en-US" sz="1400"/>
              <a:t>specifies # of rows.</a:t>
            </a:r>
          </a:p>
        </p:txBody>
      </p:sp>
      <mc:AlternateContent xmlns:mc="http://schemas.openxmlformats.org/markup-compatibility/2006" xmlns:p14="http://schemas.microsoft.com/office/powerpoint/2010/main">
        <mc:Choice Requires="p14">
          <p:contentPart p14:bwMode="auto" r:id="rId5">
            <p14:nvContentPartPr>
              <p14:cNvPr id="42" name="Ink 41">
                <a:extLst>
                  <a:ext uri="{FF2B5EF4-FFF2-40B4-BE49-F238E27FC236}">
                    <a16:creationId xmlns:a16="http://schemas.microsoft.com/office/drawing/2014/main" id="{0785C478-BE7E-4419-8AD6-E14000898EEE}"/>
                  </a:ext>
                </a:extLst>
              </p14:cNvPr>
              <p14:cNvContentPartPr/>
              <p14:nvPr/>
            </p14:nvContentPartPr>
            <p14:xfrm>
              <a:off x="4690240" y="5415693"/>
              <a:ext cx="885600" cy="20160"/>
            </p14:xfrm>
          </p:contentPart>
        </mc:Choice>
        <mc:Fallback xmlns="">
          <p:pic>
            <p:nvPicPr>
              <p:cNvPr id="42" name="Ink 41">
                <a:extLst>
                  <a:ext uri="{FF2B5EF4-FFF2-40B4-BE49-F238E27FC236}">
                    <a16:creationId xmlns:a16="http://schemas.microsoft.com/office/drawing/2014/main" id="{0785C478-BE7E-4419-8AD6-E14000898EEE}"/>
                  </a:ext>
                </a:extLst>
              </p:cNvPr>
              <p:cNvPicPr/>
              <p:nvPr/>
            </p:nvPicPr>
            <p:blipFill>
              <a:blip r:embed="rId4"/>
              <a:stretch>
                <a:fillRect/>
              </a:stretch>
            </p:blipFill>
            <p:spPr>
              <a:xfrm>
                <a:off x="4681240" y="5406529"/>
                <a:ext cx="903240" cy="38121"/>
              </a:xfrm>
              <a:prstGeom prst="rect">
                <a:avLst/>
              </a:prstGeom>
            </p:spPr>
          </p:pic>
        </mc:Fallback>
      </mc:AlternateContent>
      <p:sp>
        <p:nvSpPr>
          <p:cNvPr id="43" name="TextBox 42">
            <a:extLst>
              <a:ext uri="{FF2B5EF4-FFF2-40B4-BE49-F238E27FC236}">
                <a16:creationId xmlns:a16="http://schemas.microsoft.com/office/drawing/2014/main" id="{58C84C6B-B05D-4103-B0D9-4A4A871D959C}"/>
              </a:ext>
            </a:extLst>
          </p:cNvPr>
          <p:cNvSpPr txBox="1"/>
          <p:nvPr/>
        </p:nvSpPr>
        <p:spPr>
          <a:xfrm>
            <a:off x="3348153" y="4339884"/>
            <a:ext cx="2464510" cy="307777"/>
          </a:xfrm>
          <a:prstGeom prst="rect">
            <a:avLst/>
          </a:prstGeom>
          <a:noFill/>
        </p:spPr>
        <p:txBody>
          <a:bodyPr wrap="square" rtlCol="0">
            <a:spAutoFit/>
          </a:bodyPr>
          <a:lstStyle/>
          <a:p>
            <a:r>
              <a:rPr lang="en-US" sz="1400"/>
              <a:t>name =  “name”</a:t>
            </a:r>
          </a:p>
        </p:txBody>
      </p:sp>
      <p:sp>
        <p:nvSpPr>
          <p:cNvPr id="44" name="TextBox 43">
            <a:extLst>
              <a:ext uri="{FF2B5EF4-FFF2-40B4-BE49-F238E27FC236}">
                <a16:creationId xmlns:a16="http://schemas.microsoft.com/office/drawing/2014/main" id="{6C2C4E06-3774-4517-96C5-7B2B782A3427}"/>
              </a:ext>
            </a:extLst>
          </p:cNvPr>
          <p:cNvSpPr txBox="1"/>
          <p:nvPr/>
        </p:nvSpPr>
        <p:spPr>
          <a:xfrm>
            <a:off x="6042086" y="4294003"/>
            <a:ext cx="5840545" cy="954107"/>
          </a:xfrm>
          <a:prstGeom prst="rect">
            <a:avLst/>
          </a:prstGeom>
          <a:noFill/>
        </p:spPr>
        <p:txBody>
          <a:bodyPr wrap="square" rtlCol="0">
            <a:spAutoFit/>
          </a:bodyPr>
          <a:lstStyle/>
          <a:p>
            <a:r>
              <a:rPr lang="en-US" sz="1400"/>
              <a:t>This gives it a name, which is useful if you have more than one input tag.  It allows you to identify it when doing javascript, or php, etc.  </a:t>
            </a:r>
            <a:r>
              <a:rPr lang="en-US" sz="1400">
                <a:solidFill>
                  <a:srgbClr val="0000FF"/>
                </a:solidFill>
              </a:rPr>
              <a:t>Also, if part of a form, then it must have a name, to be submitted.  I think then that the name is what PHP calls the variable it will store the text content into.</a:t>
            </a:r>
          </a:p>
        </p:txBody>
      </p:sp>
      <mc:AlternateContent xmlns:mc="http://schemas.openxmlformats.org/markup-compatibility/2006" xmlns:p14="http://schemas.microsoft.com/office/powerpoint/2010/main">
        <mc:Choice Requires="p14">
          <p:contentPart p14:bwMode="auto" r:id="rId6">
            <p14:nvContentPartPr>
              <p14:cNvPr id="45" name="Ink 44">
                <a:extLst>
                  <a:ext uri="{FF2B5EF4-FFF2-40B4-BE49-F238E27FC236}">
                    <a16:creationId xmlns:a16="http://schemas.microsoft.com/office/drawing/2014/main" id="{1CAD91F7-6D6B-4084-8A57-B7C75F57AB0D}"/>
                  </a:ext>
                </a:extLst>
              </p14:cNvPr>
              <p14:cNvContentPartPr/>
              <p14:nvPr/>
            </p14:nvContentPartPr>
            <p14:xfrm>
              <a:off x="4990878" y="4473612"/>
              <a:ext cx="885600" cy="20160"/>
            </p14:xfrm>
          </p:contentPart>
        </mc:Choice>
        <mc:Fallback xmlns="">
          <p:pic>
            <p:nvPicPr>
              <p:cNvPr id="45" name="Ink 44">
                <a:extLst>
                  <a:ext uri="{FF2B5EF4-FFF2-40B4-BE49-F238E27FC236}">
                    <a16:creationId xmlns:a16="http://schemas.microsoft.com/office/drawing/2014/main" id="{1CAD91F7-6D6B-4084-8A57-B7C75F57AB0D}"/>
                  </a:ext>
                </a:extLst>
              </p:cNvPr>
              <p:cNvPicPr/>
              <p:nvPr/>
            </p:nvPicPr>
            <p:blipFill>
              <a:blip r:embed="rId4"/>
              <a:stretch>
                <a:fillRect/>
              </a:stretch>
            </p:blipFill>
            <p:spPr>
              <a:xfrm>
                <a:off x="4981878" y="4464448"/>
                <a:ext cx="903240" cy="3812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6" name="Ink 45">
                <a:extLst>
                  <a:ext uri="{FF2B5EF4-FFF2-40B4-BE49-F238E27FC236}">
                    <a16:creationId xmlns:a16="http://schemas.microsoft.com/office/drawing/2014/main" id="{0F309B0F-BDAE-492E-935D-B515083FD8A5}"/>
                  </a:ext>
                </a:extLst>
              </p14:cNvPr>
              <p14:cNvContentPartPr/>
              <p14:nvPr/>
            </p14:nvContentPartPr>
            <p14:xfrm>
              <a:off x="1821679" y="4242741"/>
              <a:ext cx="1334880" cy="353880"/>
            </p14:xfrm>
          </p:contentPart>
        </mc:Choice>
        <mc:Fallback xmlns="">
          <p:pic>
            <p:nvPicPr>
              <p:cNvPr id="46" name="Ink 45">
                <a:extLst>
                  <a:ext uri="{FF2B5EF4-FFF2-40B4-BE49-F238E27FC236}">
                    <a16:creationId xmlns:a16="http://schemas.microsoft.com/office/drawing/2014/main" id="{0F309B0F-BDAE-492E-935D-B515083FD8A5}"/>
                  </a:ext>
                </a:extLst>
              </p:cNvPr>
              <p:cNvPicPr/>
              <p:nvPr/>
            </p:nvPicPr>
            <p:blipFill>
              <a:blip r:embed="rId8"/>
              <a:stretch>
                <a:fillRect/>
              </a:stretch>
            </p:blipFill>
            <p:spPr>
              <a:xfrm>
                <a:off x="1812679" y="4233741"/>
                <a:ext cx="1352520" cy="371520"/>
              </a:xfrm>
              <a:prstGeom prst="rect">
                <a:avLst/>
              </a:prstGeom>
            </p:spPr>
          </p:pic>
        </mc:Fallback>
      </mc:AlternateContent>
      <p:sp>
        <p:nvSpPr>
          <p:cNvPr id="19" name="TextBox 18">
            <a:extLst>
              <a:ext uri="{FF2B5EF4-FFF2-40B4-BE49-F238E27FC236}">
                <a16:creationId xmlns:a16="http://schemas.microsoft.com/office/drawing/2014/main" id="{8F5515E3-3AE5-49AB-A29E-2A88F3704CEE}"/>
              </a:ext>
            </a:extLst>
          </p:cNvPr>
          <p:cNvSpPr txBox="1"/>
          <p:nvPr/>
        </p:nvSpPr>
        <p:spPr>
          <a:xfrm>
            <a:off x="8856626" y="92929"/>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
        <p:nvSpPr>
          <p:cNvPr id="3" name="TextBox 2">
            <a:extLst>
              <a:ext uri="{FF2B5EF4-FFF2-40B4-BE49-F238E27FC236}">
                <a16:creationId xmlns:a16="http://schemas.microsoft.com/office/drawing/2014/main" id="{6354573B-C245-652F-5C75-652116FEC6E9}"/>
              </a:ext>
            </a:extLst>
          </p:cNvPr>
          <p:cNvSpPr txBox="1"/>
          <p:nvPr/>
        </p:nvSpPr>
        <p:spPr>
          <a:xfrm>
            <a:off x="3348153" y="6088141"/>
            <a:ext cx="2173519" cy="307777"/>
          </a:xfrm>
          <a:prstGeom prst="rect">
            <a:avLst/>
          </a:prstGeom>
          <a:noFill/>
        </p:spPr>
        <p:txBody>
          <a:bodyPr wrap="square" rtlCol="0">
            <a:spAutoFit/>
          </a:bodyPr>
          <a:lstStyle/>
          <a:p>
            <a:r>
              <a:rPr lang="en-US" sz="1400"/>
              <a:t>placeholder =  text”</a:t>
            </a:r>
          </a:p>
        </p:txBody>
      </p:sp>
      <p:sp>
        <p:nvSpPr>
          <p:cNvPr id="6" name="TextBox 5">
            <a:extLst>
              <a:ext uri="{FF2B5EF4-FFF2-40B4-BE49-F238E27FC236}">
                <a16:creationId xmlns:a16="http://schemas.microsoft.com/office/drawing/2014/main" id="{C6C13B6F-45B3-7DF0-1EE2-ABD8C735B3EA}"/>
              </a:ext>
            </a:extLst>
          </p:cNvPr>
          <p:cNvSpPr txBox="1"/>
          <p:nvPr/>
        </p:nvSpPr>
        <p:spPr>
          <a:xfrm>
            <a:off x="6183563" y="6056066"/>
            <a:ext cx="4346785" cy="307777"/>
          </a:xfrm>
          <a:prstGeom prst="rect">
            <a:avLst/>
          </a:prstGeom>
          <a:noFill/>
        </p:spPr>
        <p:txBody>
          <a:bodyPr wrap="square" rtlCol="0">
            <a:spAutoFit/>
          </a:bodyPr>
          <a:lstStyle/>
          <a:p>
            <a:r>
              <a:rPr lang="en-US" sz="1400"/>
              <a:t>displayed placeholder text before person inputs stuff.</a:t>
            </a:r>
          </a:p>
        </p:txBody>
      </p:sp>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56036CAA-2857-1765-B611-407A37334124}"/>
                  </a:ext>
                </a:extLst>
              </p14:cNvPr>
              <p14:cNvContentPartPr/>
              <p14:nvPr/>
            </p14:nvContentPartPr>
            <p14:xfrm>
              <a:off x="5164948" y="6217126"/>
              <a:ext cx="885600" cy="20160"/>
            </p14:xfrm>
          </p:contentPart>
        </mc:Choice>
        <mc:Fallback xmlns="">
          <p:pic>
            <p:nvPicPr>
              <p:cNvPr id="8" name="Ink 7">
                <a:extLst>
                  <a:ext uri="{FF2B5EF4-FFF2-40B4-BE49-F238E27FC236}">
                    <a16:creationId xmlns:a16="http://schemas.microsoft.com/office/drawing/2014/main" id="{56036CAA-2857-1765-B611-407A37334124}"/>
                  </a:ext>
                </a:extLst>
              </p:cNvPr>
              <p:cNvPicPr/>
              <p:nvPr/>
            </p:nvPicPr>
            <p:blipFill>
              <a:blip r:embed="rId4"/>
              <a:stretch>
                <a:fillRect/>
              </a:stretch>
            </p:blipFill>
            <p:spPr>
              <a:xfrm>
                <a:off x="5155948" y="6207962"/>
                <a:ext cx="903240" cy="38121"/>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58867010-828F-7EA8-7D2F-065889F836B2}"/>
                  </a:ext>
                </a:extLst>
              </p14:cNvPr>
              <p14:cNvContentPartPr/>
              <p14:nvPr/>
            </p14:nvContentPartPr>
            <p14:xfrm>
              <a:off x="1800079" y="2700422"/>
              <a:ext cx="1356480" cy="139680"/>
            </p14:xfrm>
          </p:contentPart>
        </mc:Choice>
        <mc:Fallback xmlns="">
          <p:pic>
            <p:nvPicPr>
              <p:cNvPr id="9" name="Ink 8">
                <a:extLst>
                  <a:ext uri="{FF2B5EF4-FFF2-40B4-BE49-F238E27FC236}">
                    <a16:creationId xmlns:a16="http://schemas.microsoft.com/office/drawing/2014/main" id="{58867010-828F-7EA8-7D2F-065889F836B2}"/>
                  </a:ext>
                </a:extLst>
              </p:cNvPr>
              <p:cNvPicPr/>
              <p:nvPr/>
            </p:nvPicPr>
            <p:blipFill>
              <a:blip r:embed="rId11"/>
              <a:stretch>
                <a:fillRect/>
              </a:stretch>
            </p:blipFill>
            <p:spPr>
              <a:xfrm>
                <a:off x="1793959" y="2694302"/>
                <a:ext cx="1368720" cy="151920"/>
              </a:xfrm>
              <a:prstGeom prst="rect">
                <a:avLst/>
              </a:prstGeom>
            </p:spPr>
          </p:pic>
        </mc:Fallback>
      </mc:AlternateContent>
    </p:spTree>
    <p:extLst>
      <p:ext uri="{BB962C8B-B14F-4D97-AF65-F5344CB8AC3E}">
        <p14:creationId xmlns:p14="http://schemas.microsoft.com/office/powerpoint/2010/main" val="29575050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68586" y="180257"/>
            <a:ext cx="2205182" cy="523220"/>
          </a:xfrm>
          <a:prstGeom prst="rect">
            <a:avLst/>
          </a:prstGeom>
          <a:noFill/>
        </p:spPr>
        <p:txBody>
          <a:bodyPr wrap="square" rtlCol="0">
            <a:spAutoFit/>
          </a:bodyPr>
          <a:lstStyle/>
          <a:p>
            <a:r>
              <a:rPr lang="en-US" sz="2800" b="1" u="sng"/>
              <a:t>Text Area Tag</a:t>
            </a:r>
          </a:p>
        </p:txBody>
      </p:sp>
      <p:pic>
        <p:nvPicPr>
          <p:cNvPr id="12" name="Picture 11">
            <a:extLst>
              <a:ext uri="{FF2B5EF4-FFF2-40B4-BE49-F238E27FC236}">
                <a16:creationId xmlns:a16="http://schemas.microsoft.com/office/drawing/2014/main" id="{A7EAAA42-0A48-4DA4-9B7A-1AB7C9781095}"/>
              </a:ext>
            </a:extLst>
          </p:cNvPr>
          <p:cNvPicPr>
            <a:picLocks noChangeAspect="1"/>
          </p:cNvPicPr>
          <p:nvPr/>
        </p:nvPicPr>
        <p:blipFill>
          <a:blip r:embed="rId3"/>
          <a:stretch>
            <a:fillRect/>
          </a:stretch>
        </p:blipFill>
        <p:spPr>
          <a:xfrm>
            <a:off x="7318341" y="2450764"/>
            <a:ext cx="3048000" cy="2095500"/>
          </a:xfrm>
          <a:prstGeom prst="rect">
            <a:avLst/>
          </a:prstGeom>
        </p:spPr>
      </p:pic>
      <p:pic>
        <p:nvPicPr>
          <p:cNvPr id="16" name="Picture 15">
            <a:extLst>
              <a:ext uri="{FF2B5EF4-FFF2-40B4-BE49-F238E27FC236}">
                <a16:creationId xmlns:a16="http://schemas.microsoft.com/office/drawing/2014/main" id="{A763AFA8-E0CD-4109-B4D6-A4A4C22824A2}"/>
              </a:ext>
            </a:extLst>
          </p:cNvPr>
          <p:cNvPicPr>
            <a:picLocks noChangeAspect="1"/>
          </p:cNvPicPr>
          <p:nvPr/>
        </p:nvPicPr>
        <p:blipFill>
          <a:blip r:embed="rId4"/>
          <a:stretch>
            <a:fillRect/>
          </a:stretch>
        </p:blipFill>
        <p:spPr>
          <a:xfrm>
            <a:off x="515636" y="2612147"/>
            <a:ext cx="4552950" cy="285750"/>
          </a:xfrm>
          <a:prstGeom prst="rect">
            <a:avLst/>
          </a:prstGeom>
        </p:spPr>
      </p:pic>
      <p:pic>
        <p:nvPicPr>
          <p:cNvPr id="29" name="Picture 28">
            <a:extLst>
              <a:ext uri="{FF2B5EF4-FFF2-40B4-BE49-F238E27FC236}">
                <a16:creationId xmlns:a16="http://schemas.microsoft.com/office/drawing/2014/main" id="{E8A85C65-22BD-40AB-BC77-8AB2FDC64511}"/>
              </a:ext>
            </a:extLst>
          </p:cNvPr>
          <p:cNvPicPr>
            <a:picLocks noChangeAspect="1"/>
          </p:cNvPicPr>
          <p:nvPr/>
        </p:nvPicPr>
        <p:blipFill>
          <a:blip r:embed="rId5"/>
          <a:stretch>
            <a:fillRect/>
          </a:stretch>
        </p:blipFill>
        <p:spPr>
          <a:xfrm>
            <a:off x="515636" y="3129526"/>
            <a:ext cx="3457575" cy="285750"/>
          </a:xfrm>
          <a:prstGeom prst="rect">
            <a:avLst/>
          </a:prstGeom>
        </p:spPr>
      </p:pic>
      <p:pic>
        <p:nvPicPr>
          <p:cNvPr id="34" name="Picture 33">
            <a:extLst>
              <a:ext uri="{FF2B5EF4-FFF2-40B4-BE49-F238E27FC236}">
                <a16:creationId xmlns:a16="http://schemas.microsoft.com/office/drawing/2014/main" id="{8C8A23D0-AA5E-469F-BE47-DD22AB0EF63F}"/>
              </a:ext>
            </a:extLst>
          </p:cNvPr>
          <p:cNvPicPr>
            <a:picLocks noChangeAspect="1"/>
          </p:cNvPicPr>
          <p:nvPr/>
        </p:nvPicPr>
        <p:blipFill>
          <a:blip r:embed="rId6"/>
          <a:stretch>
            <a:fillRect/>
          </a:stretch>
        </p:blipFill>
        <p:spPr>
          <a:xfrm>
            <a:off x="458084" y="3498514"/>
            <a:ext cx="1209675" cy="266700"/>
          </a:xfrm>
          <a:prstGeom prst="rect">
            <a:avLst/>
          </a:prstGeom>
        </p:spPr>
      </p:pic>
      <p:sp>
        <p:nvSpPr>
          <p:cNvPr id="8" name="TextBox 7">
            <a:extLst>
              <a:ext uri="{FF2B5EF4-FFF2-40B4-BE49-F238E27FC236}">
                <a16:creationId xmlns:a16="http://schemas.microsoft.com/office/drawing/2014/main" id="{0636E9E8-2C4B-43E7-87A4-31991F88B575}"/>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17815504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408845" y="129274"/>
            <a:ext cx="1822854" cy="523220"/>
          </a:xfrm>
          <a:prstGeom prst="rect">
            <a:avLst/>
          </a:prstGeom>
          <a:noFill/>
        </p:spPr>
        <p:txBody>
          <a:bodyPr wrap="square" rtlCol="0">
            <a:spAutoFit/>
          </a:bodyPr>
          <a:lstStyle/>
          <a:p>
            <a:r>
              <a:rPr lang="en-US" sz="2800" b="1" u="sng"/>
              <a:t>Input Tag</a:t>
            </a:r>
          </a:p>
        </p:txBody>
      </p:sp>
      <p:sp>
        <p:nvSpPr>
          <p:cNvPr id="4" name="Rectangle 3">
            <a:extLst>
              <a:ext uri="{FF2B5EF4-FFF2-40B4-BE49-F238E27FC236}">
                <a16:creationId xmlns:a16="http://schemas.microsoft.com/office/drawing/2014/main" id="{B64DD41A-C7B9-44A1-9EB5-EFD84805BB7D}"/>
              </a:ext>
            </a:extLst>
          </p:cNvPr>
          <p:cNvSpPr/>
          <p:nvPr/>
        </p:nvSpPr>
        <p:spPr>
          <a:xfrm>
            <a:off x="243477" y="2415782"/>
            <a:ext cx="1727583" cy="307777"/>
          </a:xfrm>
          <a:prstGeom prst="rect">
            <a:avLst/>
          </a:prstGeom>
        </p:spPr>
        <p:txBody>
          <a:bodyPr wrap="square">
            <a:spAutoFit/>
          </a:bodyPr>
          <a:lstStyle/>
          <a:p>
            <a:r>
              <a:rPr lang="en-US" sz="1400"/>
              <a:t>&lt;input attributes&gt;</a:t>
            </a:r>
          </a:p>
        </p:txBody>
      </p:sp>
      <p:sp>
        <p:nvSpPr>
          <p:cNvPr id="5" name="Rectangle 4">
            <a:extLst>
              <a:ext uri="{FF2B5EF4-FFF2-40B4-BE49-F238E27FC236}">
                <a16:creationId xmlns:a16="http://schemas.microsoft.com/office/drawing/2014/main" id="{B01C3CA5-53C5-4945-951E-4D76C1B1BFA9}"/>
              </a:ext>
            </a:extLst>
          </p:cNvPr>
          <p:cNvSpPr/>
          <p:nvPr/>
        </p:nvSpPr>
        <p:spPr>
          <a:xfrm>
            <a:off x="243477" y="1299650"/>
            <a:ext cx="10967529" cy="830997"/>
          </a:xfrm>
          <a:prstGeom prst="rect">
            <a:avLst/>
          </a:prstGeom>
        </p:spPr>
        <p:txBody>
          <a:bodyPr wrap="square">
            <a:spAutoFit/>
          </a:bodyPr>
          <a:lstStyle/>
          <a:p>
            <a:r>
              <a:rPr lang="en-US" sz="1600" dirty="0"/>
              <a:t>Input tags also allow the user to input information </a:t>
            </a:r>
            <a:r>
              <a:rPr lang="en-US" sz="1600" dirty="0">
                <a:sym typeface="Wingdings" panose="05000000000000000000" pitchFamily="2" charset="2"/>
              </a:rPr>
              <a:t>.  These are more </a:t>
            </a:r>
            <a:r>
              <a:rPr lang="en-US" sz="1600">
                <a:sym typeface="Wingdings" panose="05000000000000000000" pitchFamily="2" charset="2"/>
              </a:rPr>
              <a:t>versatile appearances than the textarea tag.  But like them, they cannot by themselves store or send information.  They also would then need to be in a Form.  But they can hold information while the webpage is up, and allow javascript to grab the info and do something with it.</a:t>
            </a:r>
            <a:endParaRPr lang="en-US" sz="1600" dirty="0"/>
          </a:p>
        </p:txBody>
      </p:sp>
      <p:sp>
        <p:nvSpPr>
          <p:cNvPr id="25" name="TextBox 24">
            <a:extLst>
              <a:ext uri="{FF2B5EF4-FFF2-40B4-BE49-F238E27FC236}">
                <a16:creationId xmlns:a16="http://schemas.microsoft.com/office/drawing/2014/main" id="{34EB1F96-CA12-4450-93B3-60A8F269C94D}"/>
              </a:ext>
            </a:extLst>
          </p:cNvPr>
          <p:cNvSpPr txBox="1"/>
          <p:nvPr/>
        </p:nvSpPr>
        <p:spPr>
          <a:xfrm>
            <a:off x="911499" y="3899635"/>
            <a:ext cx="2519766" cy="738664"/>
          </a:xfrm>
          <a:prstGeom prst="rect">
            <a:avLst/>
          </a:prstGeom>
          <a:noFill/>
        </p:spPr>
        <p:txBody>
          <a:bodyPr wrap="square" rtlCol="0">
            <a:spAutoFit/>
          </a:bodyPr>
          <a:lstStyle/>
          <a:p>
            <a:r>
              <a:rPr lang="en-US" sz="1400"/>
              <a:t>type =  “text”, “number”, </a:t>
            </a:r>
          </a:p>
          <a:p>
            <a:r>
              <a:rPr lang="en-US" sz="1400"/>
              <a:t>               “radio”, “checkbox”,</a:t>
            </a:r>
          </a:p>
          <a:p>
            <a:r>
              <a:rPr lang="en-US" sz="1400"/>
              <a:t>               “file”, or “submit”</a:t>
            </a:r>
          </a:p>
        </p:txBody>
      </p:sp>
      <p:sp>
        <p:nvSpPr>
          <p:cNvPr id="26" name="TextBox 25">
            <a:extLst>
              <a:ext uri="{FF2B5EF4-FFF2-40B4-BE49-F238E27FC236}">
                <a16:creationId xmlns:a16="http://schemas.microsoft.com/office/drawing/2014/main" id="{52BD522F-949D-41A3-825E-0E34B27C7AA9}"/>
              </a:ext>
            </a:extLst>
          </p:cNvPr>
          <p:cNvSpPr txBox="1"/>
          <p:nvPr/>
        </p:nvSpPr>
        <p:spPr>
          <a:xfrm>
            <a:off x="4356402" y="3805936"/>
            <a:ext cx="7239786" cy="1384995"/>
          </a:xfrm>
          <a:prstGeom prst="rect">
            <a:avLst/>
          </a:prstGeom>
          <a:noFill/>
        </p:spPr>
        <p:txBody>
          <a:bodyPr wrap="square" rtlCol="0">
            <a:spAutoFit/>
          </a:bodyPr>
          <a:lstStyle/>
          <a:p>
            <a:r>
              <a:rPr lang="en-US" sz="1400"/>
              <a:t>specifies the visual type of input receiver to display.  “text” and “number” gives you a text box (and is default I think).  And the “number” type comes with a scroll arrow up or down too, which is cool.  Another option is “radio”,  which is a circle button looking thing.  Another is “checkbox”   We can do file uploads via type “file”.  </a:t>
            </a:r>
            <a:r>
              <a:rPr lang="en-US" sz="1400">
                <a:solidFill>
                  <a:srgbClr val="FF0000"/>
                </a:solidFill>
              </a:rPr>
              <a:t>Another is “submit”.  This type seems to be used mainly within Forms, and gives you a button to send/submit the information to whatever php file it’s going to for processing.</a:t>
            </a:r>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BE092C66-CA60-4FED-801D-C9C7E8A4021A}"/>
                  </a:ext>
                </a:extLst>
              </p14:cNvPr>
              <p14:cNvContentPartPr/>
              <p14:nvPr/>
            </p14:nvContentPartPr>
            <p14:xfrm>
              <a:off x="3329390" y="4057924"/>
              <a:ext cx="885600" cy="20160"/>
            </p14:xfrm>
          </p:contentPart>
        </mc:Choice>
        <mc:Fallback xmlns="">
          <p:pic>
            <p:nvPicPr>
              <p:cNvPr id="27" name="Ink 26">
                <a:extLst>
                  <a:ext uri="{FF2B5EF4-FFF2-40B4-BE49-F238E27FC236}">
                    <a16:creationId xmlns:a16="http://schemas.microsoft.com/office/drawing/2014/main" id="{BE092C66-CA60-4FED-801D-C9C7E8A4021A}"/>
                  </a:ext>
                </a:extLst>
              </p:cNvPr>
              <p:cNvPicPr/>
              <p:nvPr/>
            </p:nvPicPr>
            <p:blipFill>
              <a:blip r:embed="rId4"/>
              <a:stretch>
                <a:fillRect/>
              </a:stretch>
            </p:blipFill>
            <p:spPr>
              <a:xfrm>
                <a:off x="3320390" y="4048760"/>
                <a:ext cx="903240" cy="38121"/>
              </a:xfrm>
              <a:prstGeom prst="rect">
                <a:avLst/>
              </a:prstGeom>
            </p:spPr>
          </p:pic>
        </mc:Fallback>
      </mc:AlternateContent>
      <p:sp>
        <p:nvSpPr>
          <p:cNvPr id="31" name="TextBox 30">
            <a:extLst>
              <a:ext uri="{FF2B5EF4-FFF2-40B4-BE49-F238E27FC236}">
                <a16:creationId xmlns:a16="http://schemas.microsoft.com/office/drawing/2014/main" id="{23DC0689-8737-4955-B43F-9744A8F9F774}"/>
              </a:ext>
            </a:extLst>
          </p:cNvPr>
          <p:cNvSpPr txBox="1"/>
          <p:nvPr/>
        </p:nvSpPr>
        <p:spPr>
          <a:xfrm>
            <a:off x="911499" y="2927303"/>
            <a:ext cx="2464510" cy="307777"/>
          </a:xfrm>
          <a:prstGeom prst="rect">
            <a:avLst/>
          </a:prstGeom>
          <a:noFill/>
        </p:spPr>
        <p:txBody>
          <a:bodyPr wrap="square" rtlCol="0">
            <a:spAutoFit/>
          </a:bodyPr>
          <a:lstStyle/>
          <a:p>
            <a:r>
              <a:rPr lang="en-US" sz="1400"/>
              <a:t>name =  “name”</a:t>
            </a:r>
          </a:p>
        </p:txBody>
      </p:sp>
      <p:sp>
        <p:nvSpPr>
          <p:cNvPr id="32" name="TextBox 31">
            <a:extLst>
              <a:ext uri="{FF2B5EF4-FFF2-40B4-BE49-F238E27FC236}">
                <a16:creationId xmlns:a16="http://schemas.microsoft.com/office/drawing/2014/main" id="{28D66843-28F5-4F87-8597-CD21E37F0F90}"/>
              </a:ext>
            </a:extLst>
          </p:cNvPr>
          <p:cNvSpPr txBox="1"/>
          <p:nvPr/>
        </p:nvSpPr>
        <p:spPr>
          <a:xfrm>
            <a:off x="3548870" y="2863528"/>
            <a:ext cx="7947057" cy="738664"/>
          </a:xfrm>
          <a:prstGeom prst="rect">
            <a:avLst/>
          </a:prstGeom>
          <a:noFill/>
        </p:spPr>
        <p:txBody>
          <a:bodyPr wrap="square" rtlCol="0">
            <a:spAutoFit/>
          </a:bodyPr>
          <a:lstStyle/>
          <a:p>
            <a:r>
              <a:rPr lang="en-US" sz="1400"/>
              <a:t>This gives it a name, which is useful if you have more than one input tag.  It allows you to identify it when doing javascript, as Document.input[“name”], I think.  Guess you could use an id though.  </a:t>
            </a:r>
            <a:r>
              <a:rPr lang="en-US" sz="1400" i="1">
                <a:solidFill>
                  <a:srgbClr val="FF0000"/>
                </a:solidFill>
              </a:rPr>
              <a:t>I think name is more like what PHP will call the variable it stores the information into, if it is called to do so.  See Forms.</a:t>
            </a:r>
          </a:p>
        </p:txBody>
      </p:sp>
      <mc:AlternateContent xmlns:mc="http://schemas.openxmlformats.org/markup-compatibility/2006" xmlns:p14="http://schemas.microsoft.com/office/powerpoint/2010/main">
        <mc:Choice Requires="p14">
          <p:contentPart p14:bwMode="auto" r:id="rId5">
            <p14:nvContentPartPr>
              <p14:cNvPr id="33" name="Ink 32">
                <a:extLst>
                  <a:ext uri="{FF2B5EF4-FFF2-40B4-BE49-F238E27FC236}">
                    <a16:creationId xmlns:a16="http://schemas.microsoft.com/office/drawing/2014/main" id="{D0EC7017-6259-4B98-80F1-C2D333F0D028}"/>
                  </a:ext>
                </a:extLst>
              </p14:cNvPr>
              <p14:cNvContentPartPr/>
              <p14:nvPr/>
            </p14:nvContentPartPr>
            <p14:xfrm>
              <a:off x="2545665" y="3081191"/>
              <a:ext cx="885600" cy="20160"/>
            </p14:xfrm>
          </p:contentPart>
        </mc:Choice>
        <mc:Fallback xmlns="">
          <p:pic>
            <p:nvPicPr>
              <p:cNvPr id="33" name="Ink 32">
                <a:extLst>
                  <a:ext uri="{FF2B5EF4-FFF2-40B4-BE49-F238E27FC236}">
                    <a16:creationId xmlns:a16="http://schemas.microsoft.com/office/drawing/2014/main" id="{D0EC7017-6259-4B98-80F1-C2D333F0D028}"/>
                  </a:ext>
                </a:extLst>
              </p:cNvPr>
              <p:cNvPicPr/>
              <p:nvPr/>
            </p:nvPicPr>
            <p:blipFill>
              <a:blip r:embed="rId4"/>
              <a:stretch>
                <a:fillRect/>
              </a:stretch>
            </p:blipFill>
            <p:spPr>
              <a:xfrm>
                <a:off x="2536665" y="3072027"/>
                <a:ext cx="903240" cy="3812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29902D07-33BA-4174-AF90-6BE99EC46BEA}"/>
                  </a:ext>
                </a:extLst>
              </p14:cNvPr>
              <p14:cNvContentPartPr/>
              <p14:nvPr/>
            </p14:nvContentPartPr>
            <p14:xfrm>
              <a:off x="758428" y="2731691"/>
              <a:ext cx="697680" cy="159771"/>
            </p14:xfrm>
          </p:contentPart>
        </mc:Choice>
        <mc:Fallback xmlns="">
          <p:pic>
            <p:nvPicPr>
              <p:cNvPr id="6" name="Ink 5">
                <a:extLst>
                  <a:ext uri="{FF2B5EF4-FFF2-40B4-BE49-F238E27FC236}">
                    <a16:creationId xmlns:a16="http://schemas.microsoft.com/office/drawing/2014/main" id="{29902D07-33BA-4174-AF90-6BE99EC46BEA}"/>
                  </a:ext>
                </a:extLst>
              </p:cNvPr>
              <p:cNvPicPr/>
              <p:nvPr/>
            </p:nvPicPr>
            <p:blipFill>
              <a:blip r:embed="rId7"/>
              <a:stretch>
                <a:fillRect/>
              </a:stretch>
            </p:blipFill>
            <p:spPr>
              <a:xfrm>
                <a:off x="754106" y="2727383"/>
                <a:ext cx="706324" cy="168388"/>
              </a:xfrm>
              <a:prstGeom prst="rect">
                <a:avLst/>
              </a:prstGeom>
            </p:spPr>
          </p:pic>
        </mc:Fallback>
      </mc:AlternateContent>
      <p:sp>
        <p:nvSpPr>
          <p:cNvPr id="38" name="TextBox 37">
            <a:extLst>
              <a:ext uri="{FF2B5EF4-FFF2-40B4-BE49-F238E27FC236}">
                <a16:creationId xmlns:a16="http://schemas.microsoft.com/office/drawing/2014/main" id="{665DFAAD-3088-4532-95B9-C5441432A40F}"/>
              </a:ext>
            </a:extLst>
          </p:cNvPr>
          <p:cNvSpPr txBox="1"/>
          <p:nvPr/>
        </p:nvSpPr>
        <p:spPr>
          <a:xfrm>
            <a:off x="9048007" y="60408"/>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
        <p:nvSpPr>
          <p:cNvPr id="3" name="TextBox 2">
            <a:extLst>
              <a:ext uri="{FF2B5EF4-FFF2-40B4-BE49-F238E27FC236}">
                <a16:creationId xmlns:a16="http://schemas.microsoft.com/office/drawing/2014/main" id="{34E7E83C-1722-F204-74DC-87BE1A2ED9DD}"/>
              </a:ext>
            </a:extLst>
          </p:cNvPr>
          <p:cNvSpPr txBox="1"/>
          <p:nvPr/>
        </p:nvSpPr>
        <p:spPr>
          <a:xfrm>
            <a:off x="911499" y="5390416"/>
            <a:ext cx="2519766" cy="307777"/>
          </a:xfrm>
          <a:prstGeom prst="rect">
            <a:avLst/>
          </a:prstGeom>
          <a:noFill/>
        </p:spPr>
        <p:txBody>
          <a:bodyPr wrap="square" rtlCol="0">
            <a:spAutoFit/>
          </a:bodyPr>
          <a:lstStyle/>
          <a:p>
            <a:r>
              <a:rPr lang="en-US" sz="1400"/>
              <a:t>accept =  “image/*”</a:t>
            </a:r>
          </a:p>
        </p:txBody>
      </p:sp>
      <p:sp>
        <p:nvSpPr>
          <p:cNvPr id="7" name="TextBox 6">
            <a:extLst>
              <a:ext uri="{FF2B5EF4-FFF2-40B4-BE49-F238E27FC236}">
                <a16:creationId xmlns:a16="http://schemas.microsoft.com/office/drawing/2014/main" id="{9F18F637-57FF-C7D6-600E-65F7E376AD04}"/>
              </a:ext>
            </a:extLst>
          </p:cNvPr>
          <p:cNvSpPr txBox="1"/>
          <p:nvPr/>
        </p:nvSpPr>
        <p:spPr>
          <a:xfrm>
            <a:off x="4505489" y="5436583"/>
            <a:ext cx="7239786" cy="523220"/>
          </a:xfrm>
          <a:prstGeom prst="rect">
            <a:avLst/>
          </a:prstGeom>
          <a:noFill/>
        </p:spPr>
        <p:txBody>
          <a:bodyPr wrap="square" rtlCol="0">
            <a:spAutoFit/>
          </a:bodyPr>
          <a:lstStyle/>
          <a:p>
            <a:r>
              <a:rPr lang="en-US" sz="1400"/>
              <a:t>if type is set to “file”, then we can employ this attribute.  It is used to remind the user to select files of type “image”.   </a:t>
            </a:r>
            <a:endParaRPr lang="en-US" sz="1400">
              <a:solidFill>
                <a:srgbClr val="FF0000"/>
              </a:solidFill>
            </a:endParaRPr>
          </a:p>
        </p:txBody>
      </p:sp>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2DBE75EF-3751-AB74-22F7-81AE3AADFAD4}"/>
                  </a:ext>
                </a:extLst>
              </p14:cNvPr>
              <p14:cNvContentPartPr/>
              <p14:nvPr/>
            </p14:nvContentPartPr>
            <p14:xfrm>
              <a:off x="3329390" y="5548705"/>
              <a:ext cx="885600" cy="20160"/>
            </p14:xfrm>
          </p:contentPart>
        </mc:Choice>
        <mc:Fallback xmlns="">
          <p:pic>
            <p:nvPicPr>
              <p:cNvPr id="8" name="Ink 7">
                <a:extLst>
                  <a:ext uri="{FF2B5EF4-FFF2-40B4-BE49-F238E27FC236}">
                    <a16:creationId xmlns:a16="http://schemas.microsoft.com/office/drawing/2014/main" id="{2DBE75EF-3751-AB74-22F7-81AE3AADFAD4}"/>
                  </a:ext>
                </a:extLst>
              </p:cNvPr>
              <p:cNvPicPr/>
              <p:nvPr/>
            </p:nvPicPr>
            <p:blipFill>
              <a:blip r:embed="rId9"/>
              <a:stretch>
                <a:fillRect/>
              </a:stretch>
            </p:blipFill>
            <p:spPr>
              <a:xfrm>
                <a:off x="3320390" y="5539541"/>
                <a:ext cx="903240" cy="38121"/>
              </a:xfrm>
              <a:prstGeom prst="rect">
                <a:avLst/>
              </a:prstGeom>
            </p:spPr>
          </p:pic>
        </mc:Fallback>
      </mc:AlternateContent>
    </p:spTree>
    <p:extLst>
      <p:ext uri="{BB962C8B-B14F-4D97-AF65-F5344CB8AC3E}">
        <p14:creationId xmlns:p14="http://schemas.microsoft.com/office/powerpoint/2010/main" val="3389109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DA3A25E2-7583-4923-827B-F1E7947E6543}"/>
                  </a:ext>
                </a:extLst>
              </p14:cNvPr>
              <p14:cNvContentPartPr/>
              <p14:nvPr/>
            </p14:nvContentPartPr>
            <p14:xfrm>
              <a:off x="5379002" y="5286809"/>
              <a:ext cx="360" cy="360"/>
            </p14:xfrm>
          </p:contentPart>
        </mc:Choice>
        <mc:Fallback xmlns="">
          <p:pic>
            <p:nvPicPr>
              <p:cNvPr id="9" name="Ink 8">
                <a:extLst>
                  <a:ext uri="{FF2B5EF4-FFF2-40B4-BE49-F238E27FC236}">
                    <a16:creationId xmlns:a16="http://schemas.microsoft.com/office/drawing/2014/main" id="{DA3A25E2-7583-4923-827B-F1E7947E6543}"/>
                  </a:ext>
                </a:extLst>
              </p:cNvPr>
              <p:cNvPicPr/>
              <p:nvPr/>
            </p:nvPicPr>
            <p:blipFill>
              <a:blip r:embed="rId9"/>
              <a:stretch>
                <a:fillRect/>
              </a:stretch>
            </p:blipFill>
            <p:spPr>
              <a:xfrm>
                <a:off x="5370002" y="5277809"/>
                <a:ext cx="18000" cy="18000"/>
              </a:xfrm>
              <a:prstGeom prst="rect">
                <a:avLst/>
              </a:prstGeom>
            </p:spPr>
          </p:pic>
        </mc:Fallback>
      </mc:AlternateContent>
      <p:sp>
        <p:nvSpPr>
          <p:cNvPr id="11" name="TextBox 10">
            <a:extLst>
              <a:ext uri="{FF2B5EF4-FFF2-40B4-BE49-F238E27FC236}">
                <a16:creationId xmlns:a16="http://schemas.microsoft.com/office/drawing/2014/main" id="{1F7BDE09-535D-E4CF-F779-94AFBCB94F70}"/>
              </a:ext>
            </a:extLst>
          </p:cNvPr>
          <p:cNvSpPr txBox="1"/>
          <p:nvPr/>
        </p:nvSpPr>
        <p:spPr>
          <a:xfrm>
            <a:off x="675862" y="1192329"/>
            <a:ext cx="6629400" cy="584775"/>
          </a:xfrm>
          <a:prstGeom prst="rect">
            <a:avLst/>
          </a:prstGeom>
          <a:solidFill>
            <a:srgbClr val="FFC000"/>
          </a:solidFill>
        </p:spPr>
        <p:txBody>
          <a:bodyPr wrap="square" rtlCol="0">
            <a:spAutoFit/>
          </a:bodyPr>
          <a:lstStyle/>
          <a:p>
            <a:r>
              <a:rPr lang="en-US" sz="1600"/>
              <a:t>if running a webpage from your computer, you can right click on it, and select Inspect, and go to Console, and that will show you any javascript errors, etc.</a:t>
            </a:r>
          </a:p>
        </p:txBody>
      </p:sp>
      <p:pic>
        <p:nvPicPr>
          <p:cNvPr id="12" name="Picture 11">
            <a:extLst>
              <a:ext uri="{FF2B5EF4-FFF2-40B4-BE49-F238E27FC236}">
                <a16:creationId xmlns:a16="http://schemas.microsoft.com/office/drawing/2014/main" id="{8EBDA9E5-F2A7-8222-1DD4-34ED1525CFF9}"/>
              </a:ext>
            </a:extLst>
          </p:cNvPr>
          <p:cNvPicPr>
            <a:picLocks noChangeAspect="1"/>
          </p:cNvPicPr>
          <p:nvPr/>
        </p:nvPicPr>
        <p:blipFill>
          <a:blip r:embed="rId10"/>
          <a:stretch>
            <a:fillRect/>
          </a:stretch>
        </p:blipFill>
        <p:spPr>
          <a:xfrm>
            <a:off x="675862" y="2040469"/>
            <a:ext cx="9860058" cy="4594828"/>
          </a:xfrm>
          <a:prstGeom prst="rect">
            <a:avLst/>
          </a:prstGeom>
        </p:spPr>
      </p:pic>
      <p:sp>
        <p:nvSpPr>
          <p:cNvPr id="13" name="TextBox 12">
            <a:extLst>
              <a:ext uri="{FF2B5EF4-FFF2-40B4-BE49-F238E27FC236}">
                <a16:creationId xmlns:a16="http://schemas.microsoft.com/office/drawing/2014/main" id="{F21BB4DF-F078-A993-8C51-6BAC85755571}"/>
              </a:ext>
            </a:extLst>
          </p:cNvPr>
          <p:cNvSpPr txBox="1"/>
          <p:nvPr/>
        </p:nvSpPr>
        <p:spPr>
          <a:xfrm>
            <a:off x="5267446" y="41855"/>
            <a:ext cx="2447826" cy="523220"/>
          </a:xfrm>
          <a:prstGeom prst="rect">
            <a:avLst/>
          </a:prstGeom>
          <a:noFill/>
        </p:spPr>
        <p:txBody>
          <a:bodyPr wrap="square" rtlCol="0">
            <a:spAutoFit/>
          </a:bodyPr>
          <a:lstStyle/>
          <a:p>
            <a:r>
              <a:rPr lang="en-US" sz="2800" b="1" u="sng"/>
              <a:t>Debugging</a:t>
            </a:r>
          </a:p>
        </p:txBody>
      </p:sp>
    </p:spTree>
    <p:extLst>
      <p:ext uri="{BB962C8B-B14F-4D97-AF65-F5344CB8AC3E}">
        <p14:creationId xmlns:p14="http://schemas.microsoft.com/office/powerpoint/2010/main" val="2207745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89024" y="110953"/>
            <a:ext cx="1822854" cy="523220"/>
          </a:xfrm>
          <a:prstGeom prst="rect">
            <a:avLst/>
          </a:prstGeom>
          <a:noFill/>
        </p:spPr>
        <p:txBody>
          <a:bodyPr wrap="square" rtlCol="0">
            <a:spAutoFit/>
          </a:bodyPr>
          <a:lstStyle/>
          <a:p>
            <a:r>
              <a:rPr lang="en-US" sz="2800" b="1" u="sng"/>
              <a:t>Input Tag</a:t>
            </a:r>
          </a:p>
        </p:txBody>
      </p:sp>
      <p:sp>
        <p:nvSpPr>
          <p:cNvPr id="4" name="Rectangle 3">
            <a:extLst>
              <a:ext uri="{FF2B5EF4-FFF2-40B4-BE49-F238E27FC236}">
                <a16:creationId xmlns:a16="http://schemas.microsoft.com/office/drawing/2014/main" id="{B64DD41A-C7B9-44A1-9EB5-EFD84805BB7D}"/>
              </a:ext>
            </a:extLst>
          </p:cNvPr>
          <p:cNvSpPr/>
          <p:nvPr/>
        </p:nvSpPr>
        <p:spPr>
          <a:xfrm>
            <a:off x="270948" y="1969130"/>
            <a:ext cx="1727583" cy="307777"/>
          </a:xfrm>
          <a:prstGeom prst="rect">
            <a:avLst/>
          </a:prstGeom>
        </p:spPr>
        <p:txBody>
          <a:bodyPr wrap="square">
            <a:spAutoFit/>
          </a:bodyPr>
          <a:lstStyle/>
          <a:p>
            <a:r>
              <a:rPr lang="en-US" sz="1400"/>
              <a:t>&lt;input attributes&gt;</a:t>
            </a:r>
          </a:p>
        </p:txBody>
      </p:sp>
      <p:sp>
        <p:nvSpPr>
          <p:cNvPr id="5" name="Rectangle 4">
            <a:extLst>
              <a:ext uri="{FF2B5EF4-FFF2-40B4-BE49-F238E27FC236}">
                <a16:creationId xmlns:a16="http://schemas.microsoft.com/office/drawing/2014/main" id="{B01C3CA5-53C5-4945-951E-4D76C1B1BFA9}"/>
              </a:ext>
            </a:extLst>
          </p:cNvPr>
          <p:cNvSpPr/>
          <p:nvPr/>
        </p:nvSpPr>
        <p:spPr>
          <a:xfrm>
            <a:off x="270948" y="1248948"/>
            <a:ext cx="6029503" cy="338554"/>
          </a:xfrm>
          <a:prstGeom prst="rect">
            <a:avLst/>
          </a:prstGeom>
        </p:spPr>
        <p:txBody>
          <a:bodyPr wrap="square">
            <a:spAutoFit/>
          </a:bodyPr>
          <a:lstStyle/>
          <a:p>
            <a:r>
              <a:rPr lang="en-US" sz="1600"/>
              <a:t>Here’s some more image attributes:</a:t>
            </a:r>
            <a:endParaRPr lang="en-US" sz="1600" dirty="0"/>
          </a:p>
        </p:txBody>
      </p:sp>
      <p:sp>
        <p:nvSpPr>
          <p:cNvPr id="22" name="TextBox 21">
            <a:extLst>
              <a:ext uri="{FF2B5EF4-FFF2-40B4-BE49-F238E27FC236}">
                <a16:creationId xmlns:a16="http://schemas.microsoft.com/office/drawing/2014/main" id="{C8ADA240-E9EB-4C72-805E-BF68E6B2B87B}"/>
              </a:ext>
            </a:extLst>
          </p:cNvPr>
          <p:cNvSpPr txBox="1"/>
          <p:nvPr/>
        </p:nvSpPr>
        <p:spPr>
          <a:xfrm>
            <a:off x="938971" y="2684009"/>
            <a:ext cx="2250986" cy="307777"/>
          </a:xfrm>
          <a:prstGeom prst="rect">
            <a:avLst/>
          </a:prstGeom>
          <a:noFill/>
        </p:spPr>
        <p:txBody>
          <a:bodyPr wrap="square" rtlCol="0">
            <a:spAutoFit/>
          </a:bodyPr>
          <a:lstStyle/>
          <a:p>
            <a:r>
              <a:rPr lang="en-US" sz="1400"/>
              <a:t>value =  “write some stuff”</a:t>
            </a:r>
          </a:p>
        </p:txBody>
      </p:sp>
      <p:sp>
        <p:nvSpPr>
          <p:cNvPr id="23" name="TextBox 22">
            <a:extLst>
              <a:ext uri="{FF2B5EF4-FFF2-40B4-BE49-F238E27FC236}">
                <a16:creationId xmlns:a16="http://schemas.microsoft.com/office/drawing/2014/main" id="{B1A7A38D-7933-468F-B479-BA423730B405}"/>
              </a:ext>
            </a:extLst>
          </p:cNvPr>
          <p:cNvSpPr txBox="1"/>
          <p:nvPr/>
        </p:nvSpPr>
        <p:spPr>
          <a:xfrm>
            <a:off x="3851079" y="2628781"/>
            <a:ext cx="7947057" cy="1600438"/>
          </a:xfrm>
          <a:prstGeom prst="rect">
            <a:avLst/>
          </a:prstGeom>
          <a:noFill/>
        </p:spPr>
        <p:txBody>
          <a:bodyPr wrap="square" rtlCol="0">
            <a:spAutoFit/>
          </a:bodyPr>
          <a:lstStyle/>
          <a:p>
            <a:r>
              <a:rPr lang="en-US" sz="1400" dirty="0"/>
              <a:t>This is basically what’s being associated with the input tag.  So if type = “text”, then you wouldn’t usually set value equal to anything.  Whatever the user writes in the box will be implicitly stored in value.  But you could explicitly set the value to “write some stuff” if you wanted to.  Maybe you’d do that if you wanted to put instructions in the box, before the user overwrote them.  If the type attribute isn’t open-ended, but is “radio”, or “checkbox”, then you </a:t>
            </a:r>
            <a:r>
              <a:rPr lang="en-US" sz="1400" i="1" dirty="0"/>
              <a:t>would</a:t>
            </a:r>
            <a:r>
              <a:rPr lang="en-US" sz="1400" dirty="0"/>
              <a:t> specify the value that this option corresponds to.  If type were “submit”, then the input tag would display as a button, and its value would be the text that appears on the button.  So you’d write that yourself - often just “Submit”.  </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29902D07-33BA-4174-AF90-6BE99EC46BEA}"/>
                  </a:ext>
                </a:extLst>
              </p14:cNvPr>
              <p14:cNvContentPartPr/>
              <p14:nvPr/>
            </p14:nvContentPartPr>
            <p14:xfrm>
              <a:off x="785899" y="2285039"/>
              <a:ext cx="697680" cy="159771"/>
            </p14:xfrm>
          </p:contentPart>
        </mc:Choice>
        <mc:Fallback xmlns="">
          <p:pic>
            <p:nvPicPr>
              <p:cNvPr id="6" name="Ink 5">
                <a:extLst>
                  <a:ext uri="{FF2B5EF4-FFF2-40B4-BE49-F238E27FC236}">
                    <a16:creationId xmlns:a16="http://schemas.microsoft.com/office/drawing/2014/main" id="{29902D07-33BA-4174-AF90-6BE99EC46BEA}"/>
                  </a:ext>
                </a:extLst>
              </p:cNvPr>
              <p:cNvPicPr/>
              <p:nvPr/>
            </p:nvPicPr>
            <p:blipFill>
              <a:blip r:embed="rId4"/>
              <a:stretch>
                <a:fillRect/>
              </a:stretch>
            </p:blipFill>
            <p:spPr>
              <a:xfrm>
                <a:off x="781577" y="2280731"/>
                <a:ext cx="706324" cy="168388"/>
              </a:xfrm>
              <a:prstGeom prst="rect">
                <a:avLst/>
              </a:prstGeom>
            </p:spPr>
          </p:pic>
        </mc:Fallback>
      </mc:AlternateContent>
      <p:sp>
        <p:nvSpPr>
          <p:cNvPr id="29" name="TextBox 28">
            <a:extLst>
              <a:ext uri="{FF2B5EF4-FFF2-40B4-BE49-F238E27FC236}">
                <a16:creationId xmlns:a16="http://schemas.microsoft.com/office/drawing/2014/main" id="{50153040-B316-4D06-A361-B7C7A48D8251}"/>
              </a:ext>
            </a:extLst>
          </p:cNvPr>
          <p:cNvSpPr txBox="1"/>
          <p:nvPr/>
        </p:nvSpPr>
        <p:spPr>
          <a:xfrm>
            <a:off x="948398" y="4404656"/>
            <a:ext cx="2250986" cy="307777"/>
          </a:xfrm>
          <a:prstGeom prst="rect">
            <a:avLst/>
          </a:prstGeom>
          <a:noFill/>
        </p:spPr>
        <p:txBody>
          <a:bodyPr wrap="square" rtlCol="0">
            <a:spAutoFit/>
          </a:bodyPr>
          <a:lstStyle/>
          <a:p>
            <a:r>
              <a:rPr lang="en-US" sz="1400"/>
              <a:t>checked = true, or false</a:t>
            </a:r>
          </a:p>
        </p:txBody>
      </p:sp>
      <p:sp>
        <p:nvSpPr>
          <p:cNvPr id="30" name="TextBox 29">
            <a:extLst>
              <a:ext uri="{FF2B5EF4-FFF2-40B4-BE49-F238E27FC236}">
                <a16:creationId xmlns:a16="http://schemas.microsoft.com/office/drawing/2014/main" id="{C65E0963-BF31-44AE-A9C2-0F85D9E39772}"/>
              </a:ext>
            </a:extLst>
          </p:cNvPr>
          <p:cNvSpPr txBox="1"/>
          <p:nvPr/>
        </p:nvSpPr>
        <p:spPr>
          <a:xfrm>
            <a:off x="4012759" y="4369395"/>
            <a:ext cx="7239787" cy="523220"/>
          </a:xfrm>
          <a:prstGeom prst="rect">
            <a:avLst/>
          </a:prstGeom>
          <a:noFill/>
        </p:spPr>
        <p:txBody>
          <a:bodyPr wrap="square" rtlCol="0">
            <a:spAutoFit/>
          </a:bodyPr>
          <a:lstStyle/>
          <a:p>
            <a:r>
              <a:rPr lang="en-US" sz="1400"/>
              <a:t>So if it’s a radio tag, then this attribute will be equal to True or False, depending on whether it’s been checked or not.  Of course you can set it to one of these yourself too.</a:t>
            </a:r>
          </a:p>
        </p:txBody>
      </p:sp>
      <mc:AlternateContent xmlns:mc="http://schemas.openxmlformats.org/markup-compatibility/2006" xmlns:p14="http://schemas.microsoft.com/office/powerpoint/2010/main">
        <mc:Choice Requires="p14">
          <p:contentPart p14:bwMode="auto" r:id="rId5">
            <p14:nvContentPartPr>
              <p14:cNvPr id="34" name="Ink 33">
                <a:extLst>
                  <a:ext uri="{FF2B5EF4-FFF2-40B4-BE49-F238E27FC236}">
                    <a16:creationId xmlns:a16="http://schemas.microsoft.com/office/drawing/2014/main" id="{3AA2B2DD-8C23-49C9-B46D-DD606D27633F}"/>
                  </a:ext>
                </a:extLst>
              </p14:cNvPr>
              <p14:cNvContentPartPr/>
              <p14:nvPr/>
            </p14:nvContentPartPr>
            <p14:xfrm>
              <a:off x="2965479" y="4537364"/>
              <a:ext cx="885600" cy="20160"/>
            </p14:xfrm>
          </p:contentPart>
        </mc:Choice>
        <mc:Fallback xmlns="">
          <p:pic>
            <p:nvPicPr>
              <p:cNvPr id="34" name="Ink 33">
                <a:extLst>
                  <a:ext uri="{FF2B5EF4-FFF2-40B4-BE49-F238E27FC236}">
                    <a16:creationId xmlns:a16="http://schemas.microsoft.com/office/drawing/2014/main" id="{3AA2B2DD-8C23-49C9-B46D-DD606D27633F}"/>
                  </a:ext>
                </a:extLst>
              </p:cNvPr>
              <p:cNvPicPr/>
              <p:nvPr/>
            </p:nvPicPr>
            <p:blipFill>
              <a:blip r:embed="rId6"/>
              <a:stretch>
                <a:fillRect/>
              </a:stretch>
            </p:blipFill>
            <p:spPr>
              <a:xfrm>
                <a:off x="2956479" y="4528200"/>
                <a:ext cx="903240" cy="38121"/>
              </a:xfrm>
              <a:prstGeom prst="rect">
                <a:avLst/>
              </a:prstGeom>
            </p:spPr>
          </p:pic>
        </mc:Fallback>
      </mc:AlternateContent>
      <p:sp>
        <p:nvSpPr>
          <p:cNvPr id="35" name="TextBox 34">
            <a:extLst>
              <a:ext uri="{FF2B5EF4-FFF2-40B4-BE49-F238E27FC236}">
                <a16:creationId xmlns:a16="http://schemas.microsoft.com/office/drawing/2014/main" id="{80CB2E69-2329-4DFC-A62D-3D152208B80E}"/>
              </a:ext>
            </a:extLst>
          </p:cNvPr>
          <p:cNvSpPr txBox="1"/>
          <p:nvPr/>
        </p:nvSpPr>
        <p:spPr>
          <a:xfrm>
            <a:off x="938971" y="5235344"/>
            <a:ext cx="1068988" cy="307777"/>
          </a:xfrm>
          <a:prstGeom prst="rect">
            <a:avLst/>
          </a:prstGeom>
          <a:noFill/>
        </p:spPr>
        <p:txBody>
          <a:bodyPr wrap="square" rtlCol="0">
            <a:spAutoFit/>
          </a:bodyPr>
          <a:lstStyle/>
          <a:p>
            <a:r>
              <a:rPr lang="en-US" sz="1400"/>
              <a:t>size = “#”</a:t>
            </a:r>
          </a:p>
        </p:txBody>
      </p:sp>
      <p:sp>
        <p:nvSpPr>
          <p:cNvPr id="36" name="TextBox 35">
            <a:extLst>
              <a:ext uri="{FF2B5EF4-FFF2-40B4-BE49-F238E27FC236}">
                <a16:creationId xmlns:a16="http://schemas.microsoft.com/office/drawing/2014/main" id="{5B21F324-2F32-452B-AA66-EC6C41F20EE9}"/>
              </a:ext>
            </a:extLst>
          </p:cNvPr>
          <p:cNvSpPr txBox="1"/>
          <p:nvPr/>
        </p:nvSpPr>
        <p:spPr>
          <a:xfrm>
            <a:off x="3057432" y="5211103"/>
            <a:ext cx="1945409" cy="307777"/>
          </a:xfrm>
          <a:prstGeom prst="rect">
            <a:avLst/>
          </a:prstGeom>
          <a:noFill/>
        </p:spPr>
        <p:txBody>
          <a:bodyPr wrap="square" rtlCol="0">
            <a:spAutoFit/>
          </a:bodyPr>
          <a:lstStyle/>
          <a:p>
            <a:r>
              <a:rPr lang="en-US" sz="1400"/>
              <a:t>Sets width to #pixels</a:t>
            </a:r>
          </a:p>
        </p:txBody>
      </p:sp>
      <mc:AlternateContent xmlns:mc="http://schemas.openxmlformats.org/markup-compatibility/2006" xmlns:p14="http://schemas.microsoft.com/office/powerpoint/2010/main">
        <mc:Choice Requires="p14">
          <p:contentPart p14:bwMode="auto" r:id="rId7">
            <p14:nvContentPartPr>
              <p14:cNvPr id="37" name="Ink 36">
                <a:extLst>
                  <a:ext uri="{FF2B5EF4-FFF2-40B4-BE49-F238E27FC236}">
                    <a16:creationId xmlns:a16="http://schemas.microsoft.com/office/drawing/2014/main" id="{61E12349-C183-4778-B831-D4ED5E7AD396}"/>
                  </a:ext>
                </a:extLst>
              </p14:cNvPr>
              <p14:cNvContentPartPr/>
              <p14:nvPr/>
            </p14:nvContentPartPr>
            <p14:xfrm>
              <a:off x="1988444" y="5392269"/>
              <a:ext cx="885600" cy="20160"/>
            </p14:xfrm>
          </p:contentPart>
        </mc:Choice>
        <mc:Fallback xmlns="">
          <p:pic>
            <p:nvPicPr>
              <p:cNvPr id="37" name="Ink 36">
                <a:extLst>
                  <a:ext uri="{FF2B5EF4-FFF2-40B4-BE49-F238E27FC236}">
                    <a16:creationId xmlns:a16="http://schemas.microsoft.com/office/drawing/2014/main" id="{61E12349-C183-4778-B831-D4ED5E7AD396}"/>
                  </a:ext>
                </a:extLst>
              </p:cNvPr>
              <p:cNvPicPr/>
              <p:nvPr/>
            </p:nvPicPr>
            <p:blipFill>
              <a:blip r:embed="rId6"/>
              <a:stretch>
                <a:fillRect/>
              </a:stretch>
            </p:blipFill>
            <p:spPr>
              <a:xfrm>
                <a:off x="1979444" y="5383105"/>
                <a:ext cx="903240" cy="38121"/>
              </a:xfrm>
              <a:prstGeom prst="rect">
                <a:avLst/>
              </a:prstGeom>
            </p:spPr>
          </p:pic>
        </mc:Fallback>
      </mc:AlternateContent>
      <p:sp>
        <p:nvSpPr>
          <p:cNvPr id="38" name="TextBox 37">
            <a:extLst>
              <a:ext uri="{FF2B5EF4-FFF2-40B4-BE49-F238E27FC236}">
                <a16:creationId xmlns:a16="http://schemas.microsoft.com/office/drawing/2014/main" id="{665DFAAD-3088-4532-95B9-C5441432A40F}"/>
              </a:ext>
            </a:extLst>
          </p:cNvPr>
          <p:cNvSpPr txBox="1"/>
          <p:nvPr/>
        </p:nvSpPr>
        <p:spPr>
          <a:xfrm>
            <a:off x="9048007" y="60408"/>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D6B06AE3-9DCA-1F61-08A5-A96BD33E1415}"/>
                  </a:ext>
                </a:extLst>
              </p14:cNvPr>
              <p14:cNvContentPartPr/>
              <p14:nvPr/>
            </p14:nvContentPartPr>
            <p14:xfrm>
              <a:off x="3107048" y="2824185"/>
              <a:ext cx="540360" cy="10800"/>
            </p14:xfrm>
          </p:contentPart>
        </mc:Choice>
        <mc:Fallback xmlns="">
          <p:pic>
            <p:nvPicPr>
              <p:cNvPr id="3" name="Ink 2">
                <a:extLst>
                  <a:ext uri="{FF2B5EF4-FFF2-40B4-BE49-F238E27FC236}">
                    <a16:creationId xmlns:a16="http://schemas.microsoft.com/office/drawing/2014/main" id="{D6B06AE3-9DCA-1F61-08A5-A96BD33E1415}"/>
                  </a:ext>
                </a:extLst>
              </p:cNvPr>
              <p:cNvPicPr/>
              <p:nvPr/>
            </p:nvPicPr>
            <p:blipFill>
              <a:blip r:embed="rId9"/>
              <a:stretch>
                <a:fillRect/>
              </a:stretch>
            </p:blipFill>
            <p:spPr>
              <a:xfrm>
                <a:off x="3100928" y="2818262"/>
                <a:ext cx="552600" cy="22645"/>
              </a:xfrm>
              <a:prstGeom prst="rect">
                <a:avLst/>
              </a:prstGeom>
            </p:spPr>
          </p:pic>
        </mc:Fallback>
      </mc:AlternateContent>
      <p:sp>
        <p:nvSpPr>
          <p:cNvPr id="7" name="TextBox 6">
            <a:extLst>
              <a:ext uri="{FF2B5EF4-FFF2-40B4-BE49-F238E27FC236}">
                <a16:creationId xmlns:a16="http://schemas.microsoft.com/office/drawing/2014/main" id="{1FD945D6-9744-E320-43C0-1D4771010B39}"/>
              </a:ext>
            </a:extLst>
          </p:cNvPr>
          <p:cNvSpPr txBox="1"/>
          <p:nvPr/>
        </p:nvSpPr>
        <p:spPr>
          <a:xfrm>
            <a:off x="998093" y="5915989"/>
            <a:ext cx="7239787" cy="584775"/>
          </a:xfrm>
          <a:prstGeom prst="rect">
            <a:avLst/>
          </a:prstGeom>
          <a:solidFill>
            <a:srgbClr val="FFC000"/>
          </a:solidFill>
        </p:spPr>
        <p:txBody>
          <a:bodyPr wrap="square" rtlCol="0">
            <a:spAutoFit/>
          </a:bodyPr>
          <a:lstStyle/>
          <a:p>
            <a:r>
              <a:rPr lang="en-US" sz="1600"/>
              <a:t>There are other properties, discussed in javascript folder (extracting properties section).  Not sure these are directly manipulatable though.  So didn’t list them here.</a:t>
            </a:r>
          </a:p>
        </p:txBody>
      </p:sp>
    </p:spTree>
    <p:extLst>
      <p:ext uri="{BB962C8B-B14F-4D97-AF65-F5344CB8AC3E}">
        <p14:creationId xmlns:p14="http://schemas.microsoft.com/office/powerpoint/2010/main" val="3615676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53273" y="106506"/>
            <a:ext cx="1822854" cy="523220"/>
          </a:xfrm>
          <a:prstGeom prst="rect">
            <a:avLst/>
          </a:prstGeom>
          <a:noFill/>
        </p:spPr>
        <p:txBody>
          <a:bodyPr wrap="square" rtlCol="0">
            <a:spAutoFit/>
          </a:bodyPr>
          <a:lstStyle/>
          <a:p>
            <a:r>
              <a:rPr lang="en-US" sz="2800" b="1" u="sng"/>
              <a:t>Input Tag</a:t>
            </a:r>
          </a:p>
        </p:txBody>
      </p:sp>
      <p:sp>
        <p:nvSpPr>
          <p:cNvPr id="28" name="Rectangle 27">
            <a:extLst>
              <a:ext uri="{FF2B5EF4-FFF2-40B4-BE49-F238E27FC236}">
                <a16:creationId xmlns:a16="http://schemas.microsoft.com/office/drawing/2014/main" id="{C7C5A572-5275-4F66-8762-BFEDA46CE8E6}"/>
              </a:ext>
            </a:extLst>
          </p:cNvPr>
          <p:cNvSpPr/>
          <p:nvPr/>
        </p:nvSpPr>
        <p:spPr>
          <a:xfrm>
            <a:off x="388262" y="1201408"/>
            <a:ext cx="2090987" cy="338554"/>
          </a:xfrm>
          <a:prstGeom prst="rect">
            <a:avLst/>
          </a:prstGeom>
        </p:spPr>
        <p:txBody>
          <a:bodyPr wrap="square">
            <a:spAutoFit/>
          </a:bodyPr>
          <a:lstStyle/>
          <a:p>
            <a:r>
              <a:rPr lang="en-US" sz="1600"/>
              <a:t>Here’s a few examples:</a:t>
            </a:r>
          </a:p>
        </p:txBody>
      </p:sp>
      <p:pic>
        <p:nvPicPr>
          <p:cNvPr id="6" name="Picture 5">
            <a:extLst>
              <a:ext uri="{FF2B5EF4-FFF2-40B4-BE49-F238E27FC236}">
                <a16:creationId xmlns:a16="http://schemas.microsoft.com/office/drawing/2014/main" id="{9A6E972C-E3DD-4AFB-A5EB-0DB44E2F8AA2}"/>
              </a:ext>
            </a:extLst>
          </p:cNvPr>
          <p:cNvPicPr>
            <a:picLocks noChangeAspect="1"/>
          </p:cNvPicPr>
          <p:nvPr/>
        </p:nvPicPr>
        <p:blipFill>
          <a:blip r:embed="rId3"/>
          <a:stretch>
            <a:fillRect/>
          </a:stretch>
        </p:blipFill>
        <p:spPr>
          <a:xfrm>
            <a:off x="502503" y="1941554"/>
            <a:ext cx="3552825" cy="295275"/>
          </a:xfrm>
          <a:prstGeom prst="rect">
            <a:avLst/>
          </a:prstGeom>
        </p:spPr>
      </p:pic>
      <p:pic>
        <p:nvPicPr>
          <p:cNvPr id="8" name="Picture 7">
            <a:extLst>
              <a:ext uri="{FF2B5EF4-FFF2-40B4-BE49-F238E27FC236}">
                <a16:creationId xmlns:a16="http://schemas.microsoft.com/office/drawing/2014/main" id="{C230AEC1-4729-4D5E-A22B-102EC4B5FB0F}"/>
              </a:ext>
            </a:extLst>
          </p:cNvPr>
          <p:cNvPicPr>
            <a:picLocks noChangeAspect="1"/>
          </p:cNvPicPr>
          <p:nvPr/>
        </p:nvPicPr>
        <p:blipFill>
          <a:blip r:embed="rId4"/>
          <a:stretch>
            <a:fillRect/>
          </a:stretch>
        </p:blipFill>
        <p:spPr>
          <a:xfrm>
            <a:off x="5067300" y="1894968"/>
            <a:ext cx="2057400" cy="361950"/>
          </a:xfrm>
          <a:prstGeom prst="rect">
            <a:avLst/>
          </a:prstGeom>
        </p:spPr>
      </p:pic>
      <p:sp>
        <p:nvSpPr>
          <p:cNvPr id="9" name="TextBox 8">
            <a:extLst>
              <a:ext uri="{FF2B5EF4-FFF2-40B4-BE49-F238E27FC236}">
                <a16:creationId xmlns:a16="http://schemas.microsoft.com/office/drawing/2014/main" id="{65F57C15-6822-4CE2-869B-99B64617BD84}"/>
              </a:ext>
            </a:extLst>
          </p:cNvPr>
          <p:cNvSpPr txBox="1"/>
          <p:nvPr/>
        </p:nvSpPr>
        <p:spPr>
          <a:xfrm>
            <a:off x="7560297" y="1941554"/>
            <a:ext cx="4279769" cy="523220"/>
          </a:xfrm>
          <a:prstGeom prst="rect">
            <a:avLst/>
          </a:prstGeom>
          <a:noFill/>
        </p:spPr>
        <p:txBody>
          <a:bodyPr wrap="square" rtlCol="0">
            <a:spAutoFit/>
          </a:bodyPr>
          <a:lstStyle/>
          <a:p>
            <a:r>
              <a:rPr lang="en-US" sz="1400"/>
              <a:t>And you can put text into the box, and that text will be stored in the tag’s value attribute.</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F6F8FE84-399C-4F13-B7EF-8964BF101A5B}"/>
                  </a:ext>
                </a:extLst>
              </p14:cNvPr>
              <p14:cNvContentPartPr/>
              <p14:nvPr/>
            </p14:nvContentPartPr>
            <p14:xfrm>
              <a:off x="4317113" y="1981845"/>
              <a:ext cx="533160" cy="139320"/>
            </p14:xfrm>
          </p:contentPart>
        </mc:Choice>
        <mc:Fallback xmlns="">
          <p:pic>
            <p:nvPicPr>
              <p:cNvPr id="10" name="Ink 9">
                <a:extLst>
                  <a:ext uri="{FF2B5EF4-FFF2-40B4-BE49-F238E27FC236}">
                    <a16:creationId xmlns:a16="http://schemas.microsoft.com/office/drawing/2014/main" id="{F6F8FE84-399C-4F13-B7EF-8964BF101A5B}"/>
                  </a:ext>
                </a:extLst>
              </p:cNvPr>
              <p:cNvPicPr/>
              <p:nvPr/>
            </p:nvPicPr>
            <p:blipFill>
              <a:blip r:embed="rId6"/>
              <a:stretch>
                <a:fillRect/>
              </a:stretch>
            </p:blipFill>
            <p:spPr>
              <a:xfrm>
                <a:off x="4299473" y="1963845"/>
                <a:ext cx="5688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7FB9C902-95E3-4EAA-B214-D5E54C2C2969}"/>
                  </a:ext>
                </a:extLst>
              </p14:cNvPr>
              <p14:cNvContentPartPr/>
              <p14:nvPr/>
            </p14:nvContentPartPr>
            <p14:xfrm>
              <a:off x="6495833" y="1639125"/>
              <a:ext cx="1281240" cy="464760"/>
            </p14:xfrm>
          </p:contentPart>
        </mc:Choice>
        <mc:Fallback xmlns="">
          <p:pic>
            <p:nvPicPr>
              <p:cNvPr id="11" name="Ink 10">
                <a:extLst>
                  <a:ext uri="{FF2B5EF4-FFF2-40B4-BE49-F238E27FC236}">
                    <a16:creationId xmlns:a16="http://schemas.microsoft.com/office/drawing/2014/main" id="{7FB9C902-95E3-4EAA-B214-D5E54C2C2969}"/>
                  </a:ext>
                </a:extLst>
              </p:cNvPr>
              <p:cNvPicPr/>
              <p:nvPr/>
            </p:nvPicPr>
            <p:blipFill>
              <a:blip r:embed="rId8"/>
              <a:stretch>
                <a:fillRect/>
              </a:stretch>
            </p:blipFill>
            <p:spPr>
              <a:xfrm>
                <a:off x="6487193" y="1630485"/>
                <a:ext cx="1298880" cy="482400"/>
              </a:xfrm>
              <a:prstGeom prst="rect">
                <a:avLst/>
              </a:prstGeom>
            </p:spPr>
          </p:pic>
        </mc:Fallback>
      </mc:AlternateContent>
      <p:pic>
        <p:nvPicPr>
          <p:cNvPr id="15" name="Picture 14">
            <a:extLst>
              <a:ext uri="{FF2B5EF4-FFF2-40B4-BE49-F238E27FC236}">
                <a16:creationId xmlns:a16="http://schemas.microsoft.com/office/drawing/2014/main" id="{89957F26-422D-481A-B36A-CF3632BC7B6F}"/>
              </a:ext>
            </a:extLst>
          </p:cNvPr>
          <p:cNvPicPr>
            <a:picLocks noChangeAspect="1"/>
          </p:cNvPicPr>
          <p:nvPr/>
        </p:nvPicPr>
        <p:blipFill>
          <a:blip r:embed="rId9"/>
          <a:stretch>
            <a:fillRect/>
          </a:stretch>
        </p:blipFill>
        <p:spPr>
          <a:xfrm>
            <a:off x="502503" y="3777083"/>
            <a:ext cx="5095875" cy="257175"/>
          </a:xfrm>
          <a:prstGeom prst="rect">
            <a:avLst/>
          </a:prstGeom>
        </p:spPr>
      </p:pic>
      <mc:AlternateContent xmlns:mc="http://schemas.openxmlformats.org/markup-compatibility/2006" xmlns:p14="http://schemas.microsoft.com/office/powerpoint/2010/main">
        <mc:Choice Requires="p14">
          <p:contentPart p14:bwMode="auto" r:id="rId10">
            <p14:nvContentPartPr>
              <p14:cNvPr id="33" name="Ink 32">
                <a:extLst>
                  <a:ext uri="{FF2B5EF4-FFF2-40B4-BE49-F238E27FC236}">
                    <a16:creationId xmlns:a16="http://schemas.microsoft.com/office/drawing/2014/main" id="{B2C9DB67-6E6D-4577-B777-E2D13354130E}"/>
                  </a:ext>
                </a:extLst>
              </p14:cNvPr>
              <p14:cNvContentPartPr/>
              <p14:nvPr/>
            </p14:nvContentPartPr>
            <p14:xfrm>
              <a:off x="5777038" y="3836010"/>
              <a:ext cx="533160" cy="139320"/>
            </p14:xfrm>
          </p:contentPart>
        </mc:Choice>
        <mc:Fallback xmlns="">
          <p:pic>
            <p:nvPicPr>
              <p:cNvPr id="33" name="Ink 32">
                <a:extLst>
                  <a:ext uri="{FF2B5EF4-FFF2-40B4-BE49-F238E27FC236}">
                    <a16:creationId xmlns:a16="http://schemas.microsoft.com/office/drawing/2014/main" id="{B2C9DB67-6E6D-4577-B777-E2D13354130E}"/>
                  </a:ext>
                </a:extLst>
              </p:cNvPr>
              <p:cNvPicPr/>
              <p:nvPr/>
            </p:nvPicPr>
            <p:blipFill>
              <a:blip r:embed="rId6"/>
              <a:stretch>
                <a:fillRect/>
              </a:stretch>
            </p:blipFill>
            <p:spPr>
              <a:xfrm>
                <a:off x="5759398" y="3818010"/>
                <a:ext cx="568800" cy="174960"/>
              </a:xfrm>
              <a:prstGeom prst="rect">
                <a:avLst/>
              </a:prstGeom>
            </p:spPr>
          </p:pic>
        </mc:Fallback>
      </mc:AlternateContent>
      <p:pic>
        <p:nvPicPr>
          <p:cNvPr id="34" name="Picture 33">
            <a:extLst>
              <a:ext uri="{FF2B5EF4-FFF2-40B4-BE49-F238E27FC236}">
                <a16:creationId xmlns:a16="http://schemas.microsoft.com/office/drawing/2014/main" id="{3764A949-34E8-4C9B-8F97-8455C7C50B1D}"/>
              </a:ext>
            </a:extLst>
          </p:cNvPr>
          <p:cNvPicPr>
            <a:picLocks noChangeAspect="1"/>
          </p:cNvPicPr>
          <p:nvPr/>
        </p:nvPicPr>
        <p:blipFill>
          <a:blip r:embed="rId11"/>
          <a:stretch>
            <a:fillRect/>
          </a:stretch>
        </p:blipFill>
        <p:spPr>
          <a:xfrm>
            <a:off x="6593624" y="3777083"/>
            <a:ext cx="247650" cy="219075"/>
          </a:xfrm>
          <a:prstGeom prst="rect">
            <a:avLst/>
          </a:prstGeom>
        </p:spPr>
      </p:pic>
      <p:sp>
        <p:nvSpPr>
          <p:cNvPr id="35" name="TextBox 34">
            <a:extLst>
              <a:ext uri="{FF2B5EF4-FFF2-40B4-BE49-F238E27FC236}">
                <a16:creationId xmlns:a16="http://schemas.microsoft.com/office/drawing/2014/main" id="{4DF7113F-17B4-4DD8-8C10-5CB6F93BBC0B}"/>
              </a:ext>
            </a:extLst>
          </p:cNvPr>
          <p:cNvSpPr txBox="1"/>
          <p:nvPr/>
        </p:nvSpPr>
        <p:spPr>
          <a:xfrm>
            <a:off x="7124700" y="3713720"/>
            <a:ext cx="4279769" cy="523220"/>
          </a:xfrm>
          <a:prstGeom prst="rect">
            <a:avLst/>
          </a:prstGeom>
          <a:noFill/>
        </p:spPr>
        <p:txBody>
          <a:bodyPr wrap="square" rtlCol="0">
            <a:spAutoFit/>
          </a:bodyPr>
          <a:lstStyle/>
          <a:p>
            <a:r>
              <a:rPr lang="en-US" sz="1400"/>
              <a:t>So you can click the radio knob, or not.  And again, if you do, then the .checked attribute will be set to True.  </a:t>
            </a:r>
          </a:p>
        </p:txBody>
      </p:sp>
      <p:pic>
        <p:nvPicPr>
          <p:cNvPr id="44" name="Picture 43">
            <a:extLst>
              <a:ext uri="{FF2B5EF4-FFF2-40B4-BE49-F238E27FC236}">
                <a16:creationId xmlns:a16="http://schemas.microsoft.com/office/drawing/2014/main" id="{44CF055E-42D6-4D8E-80F8-AE767115E9CC}"/>
              </a:ext>
            </a:extLst>
          </p:cNvPr>
          <p:cNvPicPr>
            <a:picLocks noChangeAspect="1"/>
          </p:cNvPicPr>
          <p:nvPr/>
        </p:nvPicPr>
        <p:blipFill>
          <a:blip r:embed="rId12"/>
          <a:stretch>
            <a:fillRect/>
          </a:stretch>
        </p:blipFill>
        <p:spPr>
          <a:xfrm>
            <a:off x="473105" y="2793791"/>
            <a:ext cx="5162550" cy="257175"/>
          </a:xfrm>
          <a:prstGeom prst="rect">
            <a:avLst/>
          </a:prstGeom>
        </p:spPr>
      </p:pic>
      <mc:AlternateContent xmlns:mc="http://schemas.openxmlformats.org/markup-compatibility/2006" xmlns:p14="http://schemas.microsoft.com/office/powerpoint/2010/main">
        <mc:Choice Requires="p14">
          <p:contentPart p14:bwMode="auto" r:id="rId13">
            <p14:nvContentPartPr>
              <p14:cNvPr id="45" name="Ink 44">
                <a:extLst>
                  <a:ext uri="{FF2B5EF4-FFF2-40B4-BE49-F238E27FC236}">
                    <a16:creationId xmlns:a16="http://schemas.microsoft.com/office/drawing/2014/main" id="{7AA5177D-D067-44E1-B393-9F850194F613}"/>
                  </a:ext>
                </a:extLst>
              </p14:cNvPr>
              <p14:cNvContentPartPr/>
              <p14:nvPr/>
            </p14:nvContentPartPr>
            <p14:xfrm>
              <a:off x="5879431" y="2852339"/>
              <a:ext cx="533160" cy="139320"/>
            </p14:xfrm>
          </p:contentPart>
        </mc:Choice>
        <mc:Fallback xmlns="">
          <p:pic>
            <p:nvPicPr>
              <p:cNvPr id="45" name="Ink 44">
                <a:extLst>
                  <a:ext uri="{FF2B5EF4-FFF2-40B4-BE49-F238E27FC236}">
                    <a16:creationId xmlns:a16="http://schemas.microsoft.com/office/drawing/2014/main" id="{7AA5177D-D067-44E1-B393-9F850194F613}"/>
                  </a:ext>
                </a:extLst>
              </p:cNvPr>
              <p:cNvPicPr/>
              <p:nvPr/>
            </p:nvPicPr>
            <p:blipFill>
              <a:blip r:embed="rId6"/>
              <a:stretch>
                <a:fillRect/>
              </a:stretch>
            </p:blipFill>
            <p:spPr>
              <a:xfrm>
                <a:off x="5861791" y="2834339"/>
                <a:ext cx="568800" cy="174960"/>
              </a:xfrm>
              <a:prstGeom prst="rect">
                <a:avLst/>
              </a:prstGeom>
            </p:spPr>
          </p:pic>
        </mc:Fallback>
      </mc:AlternateContent>
      <p:sp>
        <p:nvSpPr>
          <p:cNvPr id="46" name="TextBox 45">
            <a:extLst>
              <a:ext uri="{FF2B5EF4-FFF2-40B4-BE49-F238E27FC236}">
                <a16:creationId xmlns:a16="http://schemas.microsoft.com/office/drawing/2014/main" id="{AE8A8106-6B46-4246-B91A-2E56303398F1}"/>
              </a:ext>
            </a:extLst>
          </p:cNvPr>
          <p:cNvSpPr txBox="1"/>
          <p:nvPr/>
        </p:nvSpPr>
        <p:spPr>
          <a:xfrm>
            <a:off x="8840833" y="2665068"/>
            <a:ext cx="3139518" cy="738664"/>
          </a:xfrm>
          <a:prstGeom prst="rect">
            <a:avLst/>
          </a:prstGeom>
          <a:noFill/>
        </p:spPr>
        <p:txBody>
          <a:bodyPr wrap="square" rtlCol="0">
            <a:spAutoFit/>
          </a:bodyPr>
          <a:lstStyle/>
          <a:p>
            <a:r>
              <a:rPr lang="en-US" sz="1400" dirty="0"/>
              <a:t>So if type is number, then we get a cool up/down arrow in the box.  And in this case, I’ve initialized the value.  </a:t>
            </a:r>
          </a:p>
        </p:txBody>
      </p:sp>
      <p:pic>
        <p:nvPicPr>
          <p:cNvPr id="47" name="Picture 46">
            <a:extLst>
              <a:ext uri="{FF2B5EF4-FFF2-40B4-BE49-F238E27FC236}">
                <a16:creationId xmlns:a16="http://schemas.microsoft.com/office/drawing/2014/main" id="{03C333BB-BF4A-4F54-B304-8F8033628863}"/>
              </a:ext>
            </a:extLst>
          </p:cNvPr>
          <p:cNvPicPr>
            <a:picLocks noChangeAspect="1"/>
          </p:cNvPicPr>
          <p:nvPr/>
        </p:nvPicPr>
        <p:blipFill>
          <a:blip r:embed="rId14"/>
          <a:stretch>
            <a:fillRect/>
          </a:stretch>
        </p:blipFill>
        <p:spPr>
          <a:xfrm>
            <a:off x="6656367" y="2801160"/>
            <a:ext cx="2047875" cy="304800"/>
          </a:xfrm>
          <a:prstGeom prst="rect">
            <a:avLst/>
          </a:prstGeom>
        </p:spPr>
      </p:pic>
      <p:pic>
        <p:nvPicPr>
          <p:cNvPr id="49" name="Picture 48">
            <a:extLst>
              <a:ext uri="{FF2B5EF4-FFF2-40B4-BE49-F238E27FC236}">
                <a16:creationId xmlns:a16="http://schemas.microsoft.com/office/drawing/2014/main" id="{06188396-549D-44F1-9FFA-5FBD33B4040B}"/>
              </a:ext>
            </a:extLst>
          </p:cNvPr>
          <p:cNvPicPr>
            <a:picLocks noChangeAspect="1"/>
          </p:cNvPicPr>
          <p:nvPr/>
        </p:nvPicPr>
        <p:blipFill>
          <a:blip r:embed="rId15"/>
          <a:stretch>
            <a:fillRect/>
          </a:stretch>
        </p:blipFill>
        <p:spPr>
          <a:xfrm>
            <a:off x="5203090" y="4523782"/>
            <a:ext cx="790575" cy="342900"/>
          </a:xfrm>
          <a:prstGeom prst="rect">
            <a:avLst/>
          </a:prstGeom>
        </p:spPr>
      </p:pic>
      <p:pic>
        <p:nvPicPr>
          <p:cNvPr id="51" name="Picture 50">
            <a:extLst>
              <a:ext uri="{FF2B5EF4-FFF2-40B4-BE49-F238E27FC236}">
                <a16:creationId xmlns:a16="http://schemas.microsoft.com/office/drawing/2014/main" id="{D87F6EAD-3F65-43B2-A721-FEC1FE63B149}"/>
              </a:ext>
            </a:extLst>
          </p:cNvPr>
          <p:cNvPicPr>
            <a:picLocks noChangeAspect="1"/>
          </p:cNvPicPr>
          <p:nvPr/>
        </p:nvPicPr>
        <p:blipFill>
          <a:blip r:embed="rId16"/>
          <a:stretch>
            <a:fillRect/>
          </a:stretch>
        </p:blipFill>
        <p:spPr>
          <a:xfrm>
            <a:off x="512028" y="4571407"/>
            <a:ext cx="3543300" cy="247650"/>
          </a:xfrm>
          <a:prstGeom prst="rect">
            <a:avLst/>
          </a:prstGeom>
        </p:spPr>
      </p:pic>
      <mc:AlternateContent xmlns:mc="http://schemas.openxmlformats.org/markup-compatibility/2006" xmlns:p14="http://schemas.microsoft.com/office/powerpoint/2010/main">
        <mc:Choice Requires="p14">
          <p:contentPart p14:bwMode="auto" r:id="rId17">
            <p14:nvContentPartPr>
              <p14:cNvPr id="52" name="Ink 51">
                <a:extLst>
                  <a:ext uri="{FF2B5EF4-FFF2-40B4-BE49-F238E27FC236}">
                    <a16:creationId xmlns:a16="http://schemas.microsoft.com/office/drawing/2014/main" id="{EEB875B9-3653-4017-B391-E26A7A42465C}"/>
                  </a:ext>
                </a:extLst>
              </p14:cNvPr>
              <p14:cNvContentPartPr/>
              <p14:nvPr/>
            </p14:nvContentPartPr>
            <p14:xfrm>
              <a:off x="4352555" y="4603537"/>
              <a:ext cx="533160" cy="139320"/>
            </p14:xfrm>
          </p:contentPart>
        </mc:Choice>
        <mc:Fallback xmlns="">
          <p:pic>
            <p:nvPicPr>
              <p:cNvPr id="52" name="Ink 51">
                <a:extLst>
                  <a:ext uri="{FF2B5EF4-FFF2-40B4-BE49-F238E27FC236}">
                    <a16:creationId xmlns:a16="http://schemas.microsoft.com/office/drawing/2014/main" id="{EEB875B9-3653-4017-B391-E26A7A42465C}"/>
                  </a:ext>
                </a:extLst>
              </p:cNvPr>
              <p:cNvPicPr/>
              <p:nvPr/>
            </p:nvPicPr>
            <p:blipFill>
              <a:blip r:embed="rId6"/>
              <a:stretch>
                <a:fillRect/>
              </a:stretch>
            </p:blipFill>
            <p:spPr>
              <a:xfrm>
                <a:off x="4334915" y="4585537"/>
                <a:ext cx="568800" cy="174960"/>
              </a:xfrm>
              <a:prstGeom prst="rect">
                <a:avLst/>
              </a:prstGeom>
            </p:spPr>
          </p:pic>
        </mc:Fallback>
      </mc:AlternateContent>
      <p:sp>
        <p:nvSpPr>
          <p:cNvPr id="53" name="TextBox 52">
            <a:extLst>
              <a:ext uri="{FF2B5EF4-FFF2-40B4-BE49-F238E27FC236}">
                <a16:creationId xmlns:a16="http://schemas.microsoft.com/office/drawing/2014/main" id="{6C18FD73-803F-45E6-BC40-F9895B97F7A0}"/>
              </a:ext>
            </a:extLst>
          </p:cNvPr>
          <p:cNvSpPr txBox="1"/>
          <p:nvPr/>
        </p:nvSpPr>
        <p:spPr>
          <a:xfrm>
            <a:off x="6495833" y="4433622"/>
            <a:ext cx="5484518" cy="738664"/>
          </a:xfrm>
          <a:prstGeom prst="rect">
            <a:avLst/>
          </a:prstGeom>
          <a:noFill/>
        </p:spPr>
        <p:txBody>
          <a:bodyPr wrap="square" rtlCol="0">
            <a:spAutoFit/>
          </a:bodyPr>
          <a:lstStyle/>
          <a:p>
            <a:r>
              <a:rPr lang="en-US" sz="1400"/>
              <a:t>So there’s a submit button.  And it displays the text we set equal to value.  It kind of looks like the button we explored earlier/later.  This has the function of submitting Form data for processing.</a:t>
            </a:r>
          </a:p>
        </p:txBody>
      </p:sp>
      <p:sp>
        <p:nvSpPr>
          <p:cNvPr id="21" name="TextBox 20">
            <a:extLst>
              <a:ext uri="{FF2B5EF4-FFF2-40B4-BE49-F238E27FC236}">
                <a16:creationId xmlns:a16="http://schemas.microsoft.com/office/drawing/2014/main" id="{9FB01BBE-10A1-44FE-A4FA-3929687BD126}"/>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3" name="Picture 2">
            <a:extLst>
              <a:ext uri="{FF2B5EF4-FFF2-40B4-BE49-F238E27FC236}">
                <a16:creationId xmlns:a16="http://schemas.microsoft.com/office/drawing/2014/main" id="{7C1566C3-97D5-2B80-D30E-1B18C40FC2CA}"/>
              </a:ext>
            </a:extLst>
          </p:cNvPr>
          <p:cNvPicPr>
            <a:picLocks noChangeAspect="1"/>
          </p:cNvPicPr>
          <p:nvPr/>
        </p:nvPicPr>
        <p:blipFill>
          <a:blip r:embed="rId18"/>
          <a:stretch>
            <a:fillRect/>
          </a:stretch>
        </p:blipFill>
        <p:spPr>
          <a:xfrm>
            <a:off x="473105" y="5444637"/>
            <a:ext cx="2139734" cy="211955"/>
          </a:xfrm>
          <a:prstGeom prst="rect">
            <a:avLst/>
          </a:prstGeom>
        </p:spPr>
      </p:pic>
      <p:pic>
        <p:nvPicPr>
          <p:cNvPr id="4" name="Picture 3">
            <a:extLst>
              <a:ext uri="{FF2B5EF4-FFF2-40B4-BE49-F238E27FC236}">
                <a16:creationId xmlns:a16="http://schemas.microsoft.com/office/drawing/2014/main" id="{97467C91-1282-5BCD-980D-454480083CC0}"/>
              </a:ext>
            </a:extLst>
          </p:cNvPr>
          <p:cNvPicPr>
            <a:picLocks noChangeAspect="1"/>
          </p:cNvPicPr>
          <p:nvPr/>
        </p:nvPicPr>
        <p:blipFill>
          <a:blip r:embed="rId19"/>
          <a:stretch>
            <a:fillRect/>
          </a:stretch>
        </p:blipFill>
        <p:spPr>
          <a:xfrm>
            <a:off x="4015951" y="5388336"/>
            <a:ext cx="978836" cy="306418"/>
          </a:xfrm>
          <a:prstGeom prst="rect">
            <a:avLst/>
          </a:prstGeom>
        </p:spPr>
      </p:pic>
      <mc:AlternateContent xmlns:mc="http://schemas.openxmlformats.org/markup-compatibility/2006" xmlns:p14="http://schemas.microsoft.com/office/powerpoint/2010/main">
        <mc:Choice Requires="p14">
          <p:contentPart p14:bwMode="auto" r:id="rId20">
            <p14:nvContentPartPr>
              <p14:cNvPr id="5" name="Ink 4">
                <a:extLst>
                  <a:ext uri="{FF2B5EF4-FFF2-40B4-BE49-F238E27FC236}">
                    <a16:creationId xmlns:a16="http://schemas.microsoft.com/office/drawing/2014/main" id="{35E0106A-57D8-1403-1BDA-F7B9628D327F}"/>
                  </a:ext>
                </a:extLst>
              </p14:cNvPr>
              <p14:cNvContentPartPr/>
              <p14:nvPr/>
            </p14:nvContentPartPr>
            <p14:xfrm>
              <a:off x="3065315" y="5471885"/>
              <a:ext cx="533160" cy="139320"/>
            </p14:xfrm>
          </p:contentPart>
        </mc:Choice>
        <mc:Fallback xmlns="">
          <p:pic>
            <p:nvPicPr>
              <p:cNvPr id="5" name="Ink 4">
                <a:extLst>
                  <a:ext uri="{FF2B5EF4-FFF2-40B4-BE49-F238E27FC236}">
                    <a16:creationId xmlns:a16="http://schemas.microsoft.com/office/drawing/2014/main" id="{35E0106A-57D8-1403-1BDA-F7B9628D327F}"/>
                  </a:ext>
                </a:extLst>
              </p:cNvPr>
              <p:cNvPicPr/>
              <p:nvPr/>
            </p:nvPicPr>
            <p:blipFill>
              <a:blip r:embed="rId21"/>
              <a:stretch>
                <a:fillRect/>
              </a:stretch>
            </p:blipFill>
            <p:spPr>
              <a:xfrm>
                <a:off x="3047315" y="5453885"/>
                <a:ext cx="568800" cy="174960"/>
              </a:xfrm>
              <a:prstGeom prst="rect">
                <a:avLst/>
              </a:prstGeom>
            </p:spPr>
          </p:pic>
        </mc:Fallback>
      </mc:AlternateContent>
      <p:sp>
        <p:nvSpPr>
          <p:cNvPr id="7" name="TextBox 6">
            <a:extLst>
              <a:ext uri="{FF2B5EF4-FFF2-40B4-BE49-F238E27FC236}">
                <a16:creationId xmlns:a16="http://schemas.microsoft.com/office/drawing/2014/main" id="{2C5BDE00-7C12-8D2B-AC6C-C9E04CAC525C}"/>
              </a:ext>
            </a:extLst>
          </p:cNvPr>
          <p:cNvSpPr txBox="1"/>
          <p:nvPr/>
        </p:nvSpPr>
        <p:spPr>
          <a:xfrm>
            <a:off x="5439648" y="5307812"/>
            <a:ext cx="5484518" cy="523220"/>
          </a:xfrm>
          <a:prstGeom prst="rect">
            <a:avLst/>
          </a:prstGeom>
          <a:noFill/>
        </p:spPr>
        <p:txBody>
          <a:bodyPr wrap="square" rtlCol="0">
            <a:spAutoFit/>
          </a:bodyPr>
          <a:lstStyle/>
          <a:p>
            <a:r>
              <a:rPr lang="en-US" sz="1400"/>
              <a:t>when you click on this, it opens a window on your computer via which you can navigate to the desired file. </a:t>
            </a:r>
          </a:p>
        </p:txBody>
      </p:sp>
    </p:spTree>
    <p:extLst>
      <p:ext uri="{BB962C8B-B14F-4D97-AF65-F5344CB8AC3E}">
        <p14:creationId xmlns:p14="http://schemas.microsoft.com/office/powerpoint/2010/main" val="3631120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62039" y="110744"/>
            <a:ext cx="1822854" cy="523220"/>
          </a:xfrm>
          <a:prstGeom prst="rect">
            <a:avLst/>
          </a:prstGeom>
          <a:noFill/>
        </p:spPr>
        <p:txBody>
          <a:bodyPr wrap="square" rtlCol="0">
            <a:spAutoFit/>
          </a:bodyPr>
          <a:lstStyle/>
          <a:p>
            <a:r>
              <a:rPr lang="en-US" sz="2800" b="1" u="sng"/>
              <a:t>Input Tag</a:t>
            </a:r>
          </a:p>
        </p:txBody>
      </p:sp>
      <p:sp>
        <p:nvSpPr>
          <p:cNvPr id="28" name="Rectangle 27">
            <a:extLst>
              <a:ext uri="{FF2B5EF4-FFF2-40B4-BE49-F238E27FC236}">
                <a16:creationId xmlns:a16="http://schemas.microsoft.com/office/drawing/2014/main" id="{C7C5A572-5275-4F66-8762-BFEDA46CE8E6}"/>
              </a:ext>
            </a:extLst>
          </p:cNvPr>
          <p:cNvSpPr/>
          <p:nvPr/>
        </p:nvSpPr>
        <p:spPr>
          <a:xfrm>
            <a:off x="416542" y="1116974"/>
            <a:ext cx="6102245" cy="338554"/>
          </a:xfrm>
          <a:prstGeom prst="rect">
            <a:avLst/>
          </a:prstGeom>
        </p:spPr>
        <p:txBody>
          <a:bodyPr wrap="square">
            <a:spAutoFit/>
          </a:bodyPr>
          <a:lstStyle/>
          <a:p>
            <a:r>
              <a:rPr lang="en-US" sz="1600"/>
              <a:t>Note you can combine the input tag with the prior/later button tag.  </a:t>
            </a:r>
          </a:p>
        </p:txBody>
      </p:sp>
      <p:pic>
        <p:nvPicPr>
          <p:cNvPr id="29" name="Picture 28">
            <a:extLst>
              <a:ext uri="{FF2B5EF4-FFF2-40B4-BE49-F238E27FC236}">
                <a16:creationId xmlns:a16="http://schemas.microsoft.com/office/drawing/2014/main" id="{194B1BA6-D0F1-437B-A1F3-C91BBB91B627}"/>
              </a:ext>
            </a:extLst>
          </p:cNvPr>
          <p:cNvPicPr>
            <a:picLocks noChangeAspect="1"/>
          </p:cNvPicPr>
          <p:nvPr/>
        </p:nvPicPr>
        <p:blipFill>
          <a:blip r:embed="rId3"/>
          <a:stretch>
            <a:fillRect/>
          </a:stretch>
        </p:blipFill>
        <p:spPr>
          <a:xfrm>
            <a:off x="560999" y="1839441"/>
            <a:ext cx="9695268" cy="4134856"/>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34B029B4-1F29-4966-A7DB-4727B3CBF696}"/>
                  </a:ext>
                </a:extLst>
              </p14:cNvPr>
              <p14:cNvContentPartPr/>
              <p14:nvPr/>
            </p14:nvContentPartPr>
            <p14:xfrm>
              <a:off x="431993" y="2252012"/>
              <a:ext cx="1568520" cy="332280"/>
            </p14:xfrm>
          </p:contentPart>
        </mc:Choice>
        <mc:Fallback xmlns="">
          <p:pic>
            <p:nvPicPr>
              <p:cNvPr id="4" name="Ink 3">
                <a:extLst>
                  <a:ext uri="{FF2B5EF4-FFF2-40B4-BE49-F238E27FC236}">
                    <a16:creationId xmlns:a16="http://schemas.microsoft.com/office/drawing/2014/main" id="{34B029B4-1F29-4966-A7DB-4727B3CBF696}"/>
                  </a:ext>
                </a:extLst>
              </p:cNvPr>
              <p:cNvPicPr/>
              <p:nvPr/>
            </p:nvPicPr>
            <p:blipFill>
              <a:blip r:embed="rId5"/>
              <a:stretch>
                <a:fillRect/>
              </a:stretch>
            </p:blipFill>
            <p:spPr>
              <a:xfrm>
                <a:off x="423353" y="2243012"/>
                <a:ext cx="1586160" cy="349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98BD05C4-8E2F-48CC-970D-DE4E5BAAD8D0}"/>
                  </a:ext>
                </a:extLst>
              </p14:cNvPr>
              <p14:cNvContentPartPr/>
              <p14:nvPr/>
            </p14:nvContentPartPr>
            <p14:xfrm>
              <a:off x="2026073" y="2365772"/>
              <a:ext cx="5599800" cy="122400"/>
            </p14:xfrm>
          </p:contentPart>
        </mc:Choice>
        <mc:Fallback xmlns="">
          <p:pic>
            <p:nvPicPr>
              <p:cNvPr id="7" name="Ink 6">
                <a:extLst>
                  <a:ext uri="{FF2B5EF4-FFF2-40B4-BE49-F238E27FC236}">
                    <a16:creationId xmlns:a16="http://schemas.microsoft.com/office/drawing/2014/main" id="{98BD05C4-8E2F-48CC-970D-DE4E5BAAD8D0}"/>
                  </a:ext>
                </a:extLst>
              </p:cNvPr>
              <p:cNvPicPr/>
              <p:nvPr/>
            </p:nvPicPr>
            <p:blipFill>
              <a:blip r:embed="rId7"/>
              <a:stretch>
                <a:fillRect/>
              </a:stretch>
            </p:blipFill>
            <p:spPr>
              <a:xfrm>
                <a:off x="2017433" y="2356772"/>
                <a:ext cx="56174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9FB76398-FF5C-44B2-9527-4D1F605CC1F8}"/>
                  </a:ext>
                </a:extLst>
              </p14:cNvPr>
              <p14:cNvContentPartPr/>
              <p14:nvPr/>
            </p14:nvContentPartPr>
            <p14:xfrm>
              <a:off x="7540193" y="2205572"/>
              <a:ext cx="1709280" cy="407880"/>
            </p14:xfrm>
          </p:contentPart>
        </mc:Choice>
        <mc:Fallback xmlns="">
          <p:pic>
            <p:nvPicPr>
              <p:cNvPr id="8" name="Ink 7">
                <a:extLst>
                  <a:ext uri="{FF2B5EF4-FFF2-40B4-BE49-F238E27FC236}">
                    <a16:creationId xmlns:a16="http://schemas.microsoft.com/office/drawing/2014/main" id="{9FB76398-FF5C-44B2-9527-4D1F605CC1F8}"/>
                  </a:ext>
                </a:extLst>
              </p:cNvPr>
              <p:cNvPicPr/>
              <p:nvPr/>
            </p:nvPicPr>
            <p:blipFill>
              <a:blip r:embed="rId9"/>
              <a:stretch>
                <a:fillRect/>
              </a:stretch>
            </p:blipFill>
            <p:spPr>
              <a:xfrm>
                <a:off x="7531553" y="2196572"/>
                <a:ext cx="1726920" cy="4255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51556DC2-2A12-42DB-BDDF-FBEEE567465C}"/>
                  </a:ext>
                </a:extLst>
              </p14:cNvPr>
              <p14:cNvContentPartPr/>
              <p14:nvPr/>
            </p14:nvContentPartPr>
            <p14:xfrm>
              <a:off x="383393" y="2544332"/>
              <a:ext cx="5025240" cy="406800"/>
            </p14:xfrm>
          </p:contentPart>
        </mc:Choice>
        <mc:Fallback xmlns="">
          <p:pic>
            <p:nvPicPr>
              <p:cNvPr id="9" name="Ink 8">
                <a:extLst>
                  <a:ext uri="{FF2B5EF4-FFF2-40B4-BE49-F238E27FC236}">
                    <a16:creationId xmlns:a16="http://schemas.microsoft.com/office/drawing/2014/main" id="{51556DC2-2A12-42DB-BDDF-FBEEE567465C}"/>
                  </a:ext>
                </a:extLst>
              </p:cNvPr>
              <p:cNvPicPr/>
              <p:nvPr/>
            </p:nvPicPr>
            <p:blipFill>
              <a:blip r:embed="rId11"/>
              <a:stretch>
                <a:fillRect/>
              </a:stretch>
            </p:blipFill>
            <p:spPr>
              <a:xfrm>
                <a:off x="374753" y="2535332"/>
                <a:ext cx="504288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DD88646B-24D6-4913-A491-E96EF0DD8BAC}"/>
                  </a:ext>
                </a:extLst>
              </p14:cNvPr>
              <p14:cNvContentPartPr/>
              <p14:nvPr/>
            </p14:nvContentPartPr>
            <p14:xfrm>
              <a:off x="5288033" y="2629652"/>
              <a:ext cx="4033080" cy="463320"/>
            </p14:xfrm>
          </p:contentPart>
        </mc:Choice>
        <mc:Fallback xmlns="">
          <p:pic>
            <p:nvPicPr>
              <p:cNvPr id="10" name="Ink 9">
                <a:extLst>
                  <a:ext uri="{FF2B5EF4-FFF2-40B4-BE49-F238E27FC236}">
                    <a16:creationId xmlns:a16="http://schemas.microsoft.com/office/drawing/2014/main" id="{DD88646B-24D6-4913-A491-E96EF0DD8BAC}"/>
                  </a:ext>
                </a:extLst>
              </p:cNvPr>
              <p:cNvPicPr/>
              <p:nvPr/>
            </p:nvPicPr>
            <p:blipFill>
              <a:blip r:embed="rId13"/>
              <a:stretch>
                <a:fillRect/>
              </a:stretch>
            </p:blipFill>
            <p:spPr>
              <a:xfrm>
                <a:off x="5279393" y="2621012"/>
                <a:ext cx="405072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Ink 10">
                <a:extLst>
                  <a:ext uri="{FF2B5EF4-FFF2-40B4-BE49-F238E27FC236}">
                    <a16:creationId xmlns:a16="http://schemas.microsoft.com/office/drawing/2014/main" id="{44EF4298-DFCA-4BE9-BB5D-DA16234B5543}"/>
                  </a:ext>
                </a:extLst>
              </p14:cNvPr>
              <p14:cNvContentPartPr/>
              <p14:nvPr/>
            </p14:nvContentPartPr>
            <p14:xfrm>
              <a:off x="9218513" y="2186852"/>
              <a:ext cx="682200" cy="462600"/>
            </p14:xfrm>
          </p:contentPart>
        </mc:Choice>
        <mc:Fallback xmlns="">
          <p:pic>
            <p:nvPicPr>
              <p:cNvPr id="11" name="Ink 10">
                <a:extLst>
                  <a:ext uri="{FF2B5EF4-FFF2-40B4-BE49-F238E27FC236}">
                    <a16:creationId xmlns:a16="http://schemas.microsoft.com/office/drawing/2014/main" id="{44EF4298-DFCA-4BE9-BB5D-DA16234B5543}"/>
                  </a:ext>
                </a:extLst>
              </p:cNvPr>
              <p:cNvPicPr/>
              <p:nvPr/>
            </p:nvPicPr>
            <p:blipFill>
              <a:blip r:embed="rId15"/>
              <a:stretch>
                <a:fillRect/>
              </a:stretch>
            </p:blipFill>
            <p:spPr>
              <a:xfrm>
                <a:off x="9209513" y="2177852"/>
                <a:ext cx="699840" cy="480240"/>
              </a:xfrm>
              <a:prstGeom prst="rect">
                <a:avLst/>
              </a:prstGeom>
            </p:spPr>
          </p:pic>
        </mc:Fallback>
      </mc:AlternateContent>
      <p:sp>
        <p:nvSpPr>
          <p:cNvPr id="12" name="TextBox 11">
            <a:extLst>
              <a:ext uri="{FF2B5EF4-FFF2-40B4-BE49-F238E27FC236}">
                <a16:creationId xmlns:a16="http://schemas.microsoft.com/office/drawing/2014/main" id="{614742FD-FE1C-4995-8A24-1B1945F08DC9}"/>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3687142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99094" y="76930"/>
            <a:ext cx="1731518" cy="523220"/>
          </a:xfrm>
          <a:prstGeom prst="rect">
            <a:avLst/>
          </a:prstGeom>
          <a:noFill/>
        </p:spPr>
        <p:txBody>
          <a:bodyPr wrap="square" rtlCol="0">
            <a:spAutoFit/>
          </a:bodyPr>
          <a:lstStyle/>
          <a:p>
            <a:r>
              <a:rPr lang="en-US" sz="2800" b="1" u="sng"/>
              <a:t>Label Tag</a:t>
            </a:r>
            <a:endParaRPr lang="en-US" sz="2800" b="1" u="sng" dirty="0"/>
          </a:p>
        </p:txBody>
      </p:sp>
      <p:sp>
        <p:nvSpPr>
          <p:cNvPr id="20" name="TextBox 19">
            <a:extLst>
              <a:ext uri="{FF2B5EF4-FFF2-40B4-BE49-F238E27FC236}">
                <a16:creationId xmlns:a16="http://schemas.microsoft.com/office/drawing/2014/main" id="{12C7D241-5942-4785-94D9-6610942E280D}"/>
              </a:ext>
            </a:extLst>
          </p:cNvPr>
          <p:cNvSpPr txBox="1"/>
          <p:nvPr/>
        </p:nvSpPr>
        <p:spPr>
          <a:xfrm>
            <a:off x="523046" y="1555236"/>
            <a:ext cx="10760839" cy="1077218"/>
          </a:xfrm>
          <a:prstGeom prst="rect">
            <a:avLst/>
          </a:prstGeom>
          <a:noFill/>
        </p:spPr>
        <p:txBody>
          <a:bodyPr wrap="square" rtlCol="0">
            <a:spAutoFit/>
          </a:bodyPr>
          <a:lstStyle/>
          <a:p>
            <a:r>
              <a:rPr lang="en-US" sz="1600" dirty="0"/>
              <a:t>Label tags usually go with input tags, since the input tags are just areas where the user can give input, but the input tag itself won’t tell the user what kind of input the input tag would like to elicit.  Should say that we don’t necessarily need an input tag though.  Just plain html text right next to the input tag often works as well, at least if you’re not sending the information anywhere (see Forms)</a:t>
            </a:r>
          </a:p>
        </p:txBody>
      </p:sp>
      <p:sp>
        <p:nvSpPr>
          <p:cNvPr id="9" name="TextBox 8">
            <a:extLst>
              <a:ext uri="{FF2B5EF4-FFF2-40B4-BE49-F238E27FC236}">
                <a16:creationId xmlns:a16="http://schemas.microsoft.com/office/drawing/2014/main" id="{4C306902-97D7-486C-B740-65D8B6EC08DE}"/>
              </a:ext>
            </a:extLst>
          </p:cNvPr>
          <p:cNvSpPr txBox="1"/>
          <p:nvPr/>
        </p:nvSpPr>
        <p:spPr>
          <a:xfrm>
            <a:off x="5234543" y="2956404"/>
            <a:ext cx="6510170" cy="1600438"/>
          </a:xfrm>
          <a:prstGeom prst="rect">
            <a:avLst/>
          </a:prstGeom>
          <a:noFill/>
        </p:spPr>
        <p:txBody>
          <a:bodyPr wrap="square" rtlCol="0">
            <a:spAutoFit/>
          </a:bodyPr>
          <a:lstStyle/>
          <a:p>
            <a:r>
              <a:rPr lang="en-US" sz="1400"/>
              <a:t>I’d understand the </a:t>
            </a:r>
            <a:r>
              <a:rPr lang="en-US" sz="1400" i="1"/>
              <a:t>for</a:t>
            </a:r>
            <a:r>
              <a:rPr lang="en-US" sz="1400"/>
              <a:t> attribute as indicating which input tag or text area tag the label refers to?  Perhaps that’s why they say that the for “handle” should be the same as the input tag and textarea tag id’s.  Perhaps because html looks up the input tag by id (so do they need to be unique), and then makes the association with the label.  </a:t>
            </a:r>
          </a:p>
          <a:p>
            <a:endParaRPr lang="en-US" sz="1400"/>
          </a:p>
          <a:p>
            <a:r>
              <a:rPr lang="en-US" sz="1400"/>
              <a:t>But do you </a:t>
            </a:r>
            <a:r>
              <a:rPr lang="en-US" sz="1400" i="1"/>
              <a:t>need</a:t>
            </a:r>
            <a:r>
              <a:rPr lang="en-US" sz="1400"/>
              <a:t> a label in a form?  Seems not.  I think it’s for form validation purposes with .php.</a:t>
            </a:r>
          </a:p>
        </p:txBody>
      </p:sp>
      <p:sp>
        <p:nvSpPr>
          <p:cNvPr id="18" name="TextBox 17">
            <a:extLst>
              <a:ext uri="{FF2B5EF4-FFF2-40B4-BE49-F238E27FC236}">
                <a16:creationId xmlns:a16="http://schemas.microsoft.com/office/drawing/2014/main" id="{017B936C-221E-45CE-BCD4-7B871A71BCD0}"/>
              </a:ext>
            </a:extLst>
          </p:cNvPr>
          <p:cNvSpPr txBox="1"/>
          <p:nvPr/>
        </p:nvSpPr>
        <p:spPr>
          <a:xfrm>
            <a:off x="3517856" y="3016857"/>
            <a:ext cx="1268174" cy="307777"/>
          </a:xfrm>
          <a:prstGeom prst="rect">
            <a:avLst/>
          </a:prstGeom>
          <a:noFill/>
        </p:spPr>
        <p:txBody>
          <a:bodyPr wrap="square">
            <a:spAutoFit/>
          </a:bodyPr>
          <a:lstStyle/>
          <a:p>
            <a:r>
              <a:rPr lang="en-US" sz="1400"/>
              <a:t>for  = “handle”</a:t>
            </a:r>
          </a:p>
        </p:txBody>
      </p:sp>
      <p:sp>
        <p:nvSpPr>
          <p:cNvPr id="21" name="TextBox 20">
            <a:extLst>
              <a:ext uri="{FF2B5EF4-FFF2-40B4-BE49-F238E27FC236}">
                <a16:creationId xmlns:a16="http://schemas.microsoft.com/office/drawing/2014/main" id="{866939A8-05FD-4F0A-8D14-99CB3219900F}"/>
              </a:ext>
            </a:extLst>
          </p:cNvPr>
          <p:cNvSpPr txBox="1"/>
          <p:nvPr/>
        </p:nvSpPr>
        <p:spPr>
          <a:xfrm>
            <a:off x="523046" y="2956404"/>
            <a:ext cx="1694467" cy="338554"/>
          </a:xfrm>
          <a:prstGeom prst="rect">
            <a:avLst/>
          </a:prstGeom>
          <a:noFill/>
        </p:spPr>
        <p:txBody>
          <a:bodyPr wrap="square">
            <a:spAutoFit/>
          </a:bodyPr>
          <a:lstStyle/>
          <a:p>
            <a:r>
              <a:rPr lang="en-US" sz="1600"/>
              <a:t>&lt;label attributes&gt;</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DD487654-A23D-4585-8BC8-7B7BE82E4139}"/>
                  </a:ext>
                </a:extLst>
              </p14:cNvPr>
              <p14:cNvContentPartPr/>
              <p14:nvPr/>
            </p14:nvContentPartPr>
            <p14:xfrm>
              <a:off x="1762553" y="3194646"/>
              <a:ext cx="1555920" cy="304920"/>
            </p14:xfrm>
          </p:contentPart>
        </mc:Choice>
        <mc:Fallback xmlns="">
          <p:pic>
            <p:nvPicPr>
              <p:cNvPr id="7" name="Ink 6">
                <a:extLst>
                  <a:ext uri="{FF2B5EF4-FFF2-40B4-BE49-F238E27FC236}">
                    <a16:creationId xmlns:a16="http://schemas.microsoft.com/office/drawing/2014/main" id="{DD487654-A23D-4585-8BC8-7B7BE82E4139}"/>
                  </a:ext>
                </a:extLst>
              </p:cNvPr>
              <p:cNvPicPr/>
              <p:nvPr/>
            </p:nvPicPr>
            <p:blipFill>
              <a:blip r:embed="rId6"/>
              <a:stretch>
                <a:fillRect/>
              </a:stretch>
            </p:blipFill>
            <p:spPr>
              <a:xfrm>
                <a:off x="1758232" y="3190326"/>
                <a:ext cx="1564562"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90BECDA7-3797-409C-89EC-011C1C8B09F3}"/>
                  </a:ext>
                </a:extLst>
              </p14:cNvPr>
              <p14:cNvContentPartPr/>
              <p14:nvPr/>
            </p14:nvContentPartPr>
            <p14:xfrm>
              <a:off x="4731665" y="3138723"/>
              <a:ext cx="480240" cy="10080"/>
            </p14:xfrm>
          </p:contentPart>
        </mc:Choice>
        <mc:Fallback xmlns="">
          <p:pic>
            <p:nvPicPr>
              <p:cNvPr id="11" name="Ink 10">
                <a:extLst>
                  <a:ext uri="{FF2B5EF4-FFF2-40B4-BE49-F238E27FC236}">
                    <a16:creationId xmlns:a16="http://schemas.microsoft.com/office/drawing/2014/main" id="{90BECDA7-3797-409C-89EC-011C1C8B09F3}"/>
                  </a:ext>
                </a:extLst>
              </p:cNvPr>
              <p:cNvPicPr/>
              <p:nvPr/>
            </p:nvPicPr>
            <p:blipFill>
              <a:blip r:embed="rId8"/>
              <a:stretch>
                <a:fillRect/>
              </a:stretch>
            </p:blipFill>
            <p:spPr>
              <a:xfrm>
                <a:off x="4722665" y="3129723"/>
                <a:ext cx="497880" cy="27720"/>
              </a:xfrm>
              <a:prstGeom prst="rect">
                <a:avLst/>
              </a:prstGeom>
            </p:spPr>
          </p:pic>
        </mc:Fallback>
      </mc:AlternateContent>
      <p:sp>
        <p:nvSpPr>
          <p:cNvPr id="12" name="TextBox 11">
            <a:extLst>
              <a:ext uri="{FF2B5EF4-FFF2-40B4-BE49-F238E27FC236}">
                <a16:creationId xmlns:a16="http://schemas.microsoft.com/office/drawing/2014/main" id="{5869830F-7B89-4ACC-833F-127052531AAA}"/>
              </a:ext>
            </a:extLst>
          </p:cNvPr>
          <p:cNvSpPr txBox="1"/>
          <p:nvPr/>
        </p:nvSpPr>
        <p:spPr>
          <a:xfrm>
            <a:off x="8991344" y="338540"/>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3" name="Picture 2">
            <a:extLst>
              <a:ext uri="{FF2B5EF4-FFF2-40B4-BE49-F238E27FC236}">
                <a16:creationId xmlns:a16="http://schemas.microsoft.com/office/drawing/2014/main" id="{FBE213D0-18CB-4394-87B0-FA9F6A2ADADD}"/>
              </a:ext>
            </a:extLst>
          </p:cNvPr>
          <p:cNvPicPr>
            <a:picLocks noChangeAspect="1"/>
          </p:cNvPicPr>
          <p:nvPr/>
        </p:nvPicPr>
        <p:blipFill>
          <a:blip r:embed="rId9"/>
          <a:stretch>
            <a:fillRect/>
          </a:stretch>
        </p:blipFill>
        <p:spPr>
          <a:xfrm>
            <a:off x="525260" y="5178818"/>
            <a:ext cx="6257925" cy="523875"/>
          </a:xfrm>
          <a:prstGeom prst="rect">
            <a:avLst/>
          </a:prstGeom>
        </p:spPr>
      </p:pic>
      <p:pic>
        <p:nvPicPr>
          <p:cNvPr id="4" name="Picture 3">
            <a:extLst>
              <a:ext uri="{FF2B5EF4-FFF2-40B4-BE49-F238E27FC236}">
                <a16:creationId xmlns:a16="http://schemas.microsoft.com/office/drawing/2014/main" id="{168DF97B-29AE-4C87-AE9E-0276D60060AE}"/>
              </a:ext>
            </a:extLst>
          </p:cNvPr>
          <p:cNvPicPr>
            <a:picLocks noChangeAspect="1"/>
          </p:cNvPicPr>
          <p:nvPr/>
        </p:nvPicPr>
        <p:blipFill>
          <a:blip r:embed="rId10"/>
          <a:stretch>
            <a:fillRect/>
          </a:stretch>
        </p:blipFill>
        <p:spPr>
          <a:xfrm>
            <a:off x="9539729" y="5204742"/>
            <a:ext cx="1257300" cy="285750"/>
          </a:xfrm>
          <a:prstGeom prst="rect">
            <a:avLst/>
          </a:prstGeom>
        </p:spPr>
      </p:pic>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164A59AB-6107-40D4-AE5F-8221E19ED3D6}"/>
                  </a:ext>
                </a:extLst>
              </p14:cNvPr>
              <p14:cNvContentPartPr/>
              <p14:nvPr/>
            </p14:nvContentPartPr>
            <p14:xfrm>
              <a:off x="7248953" y="5341503"/>
              <a:ext cx="1887480" cy="192240"/>
            </p14:xfrm>
          </p:contentPart>
        </mc:Choice>
        <mc:Fallback xmlns="">
          <p:pic>
            <p:nvPicPr>
              <p:cNvPr id="5" name="Ink 4">
                <a:extLst>
                  <a:ext uri="{FF2B5EF4-FFF2-40B4-BE49-F238E27FC236}">
                    <a16:creationId xmlns:a16="http://schemas.microsoft.com/office/drawing/2014/main" id="{164A59AB-6107-40D4-AE5F-8221E19ED3D6}"/>
                  </a:ext>
                </a:extLst>
              </p:cNvPr>
              <p:cNvPicPr/>
              <p:nvPr/>
            </p:nvPicPr>
            <p:blipFill>
              <a:blip r:embed="rId12"/>
              <a:stretch>
                <a:fillRect/>
              </a:stretch>
            </p:blipFill>
            <p:spPr>
              <a:xfrm>
                <a:off x="7239953" y="5332503"/>
                <a:ext cx="1905120" cy="209880"/>
              </a:xfrm>
              <a:prstGeom prst="rect">
                <a:avLst/>
              </a:prstGeom>
            </p:spPr>
          </p:pic>
        </mc:Fallback>
      </mc:AlternateContent>
    </p:spTree>
    <p:extLst>
      <p:ext uri="{BB962C8B-B14F-4D97-AF65-F5344CB8AC3E}">
        <p14:creationId xmlns:p14="http://schemas.microsoft.com/office/powerpoint/2010/main" val="31051966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64533" y="124672"/>
            <a:ext cx="1822854" cy="523220"/>
          </a:xfrm>
          <a:prstGeom prst="rect">
            <a:avLst/>
          </a:prstGeom>
          <a:noFill/>
        </p:spPr>
        <p:txBody>
          <a:bodyPr wrap="square" rtlCol="0">
            <a:spAutoFit/>
          </a:bodyPr>
          <a:lstStyle/>
          <a:p>
            <a:r>
              <a:rPr lang="en-US" sz="2800" b="1" u="sng"/>
              <a:t>Label Tag</a:t>
            </a:r>
          </a:p>
        </p:txBody>
      </p:sp>
      <p:sp>
        <p:nvSpPr>
          <p:cNvPr id="28" name="Rectangle 27">
            <a:extLst>
              <a:ext uri="{FF2B5EF4-FFF2-40B4-BE49-F238E27FC236}">
                <a16:creationId xmlns:a16="http://schemas.microsoft.com/office/drawing/2014/main" id="{C7C5A572-5275-4F66-8762-BFEDA46CE8E6}"/>
              </a:ext>
            </a:extLst>
          </p:cNvPr>
          <p:cNvSpPr/>
          <p:nvPr/>
        </p:nvSpPr>
        <p:spPr>
          <a:xfrm>
            <a:off x="342798" y="1225743"/>
            <a:ext cx="11326592" cy="338554"/>
          </a:xfrm>
          <a:prstGeom prst="rect">
            <a:avLst/>
          </a:prstGeom>
        </p:spPr>
        <p:txBody>
          <a:bodyPr wrap="square">
            <a:spAutoFit/>
          </a:bodyPr>
          <a:lstStyle/>
          <a:p>
            <a:r>
              <a:rPr lang="en-US" sz="1600"/>
              <a:t>Note that the input tags don’t come with any sort of label to visually indicate what they are.  So gotta add a label.  That’s what I did.</a:t>
            </a:r>
          </a:p>
        </p:txBody>
      </p:sp>
      <p:pic>
        <p:nvPicPr>
          <p:cNvPr id="4" name="Picture 3">
            <a:extLst>
              <a:ext uri="{FF2B5EF4-FFF2-40B4-BE49-F238E27FC236}">
                <a16:creationId xmlns:a16="http://schemas.microsoft.com/office/drawing/2014/main" id="{DFD6A61D-44E7-45D7-867C-5A52FA54D3F5}"/>
              </a:ext>
            </a:extLst>
          </p:cNvPr>
          <p:cNvPicPr>
            <a:picLocks noChangeAspect="1"/>
          </p:cNvPicPr>
          <p:nvPr/>
        </p:nvPicPr>
        <p:blipFill>
          <a:blip r:embed="rId3"/>
          <a:stretch>
            <a:fillRect/>
          </a:stretch>
        </p:blipFill>
        <p:spPr>
          <a:xfrm>
            <a:off x="493113" y="1725969"/>
            <a:ext cx="7981584" cy="2792008"/>
          </a:xfrm>
          <a:prstGeom prst="rect">
            <a:avLst/>
          </a:prstGeom>
        </p:spPr>
      </p:pic>
      <p:pic>
        <p:nvPicPr>
          <p:cNvPr id="5" name="Picture 4">
            <a:extLst>
              <a:ext uri="{FF2B5EF4-FFF2-40B4-BE49-F238E27FC236}">
                <a16:creationId xmlns:a16="http://schemas.microsoft.com/office/drawing/2014/main" id="{3BE623E9-F41A-42CF-AEBE-9F42CE5346FA}"/>
              </a:ext>
            </a:extLst>
          </p:cNvPr>
          <p:cNvPicPr>
            <a:picLocks noChangeAspect="1"/>
          </p:cNvPicPr>
          <p:nvPr/>
        </p:nvPicPr>
        <p:blipFill>
          <a:blip r:embed="rId4"/>
          <a:stretch>
            <a:fillRect/>
          </a:stretch>
        </p:blipFill>
        <p:spPr>
          <a:xfrm>
            <a:off x="493113" y="4814129"/>
            <a:ext cx="5676900" cy="1943100"/>
          </a:xfrm>
          <a:prstGeom prst="rect">
            <a:avLst/>
          </a:prstGeom>
        </p:spPr>
      </p:pic>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7D07C930-316A-4982-B0C3-65FE22168A8B}"/>
                  </a:ext>
                </a:extLst>
              </p14:cNvPr>
              <p14:cNvContentPartPr/>
              <p14:nvPr/>
            </p14:nvContentPartPr>
            <p14:xfrm>
              <a:off x="1364393" y="2208059"/>
              <a:ext cx="3724200" cy="246600"/>
            </p14:xfrm>
          </p:contentPart>
        </mc:Choice>
        <mc:Fallback xmlns="">
          <p:pic>
            <p:nvPicPr>
              <p:cNvPr id="12" name="Ink 11">
                <a:extLst>
                  <a:ext uri="{FF2B5EF4-FFF2-40B4-BE49-F238E27FC236}">
                    <a16:creationId xmlns:a16="http://schemas.microsoft.com/office/drawing/2014/main" id="{7D07C930-316A-4982-B0C3-65FE22168A8B}"/>
                  </a:ext>
                </a:extLst>
              </p:cNvPr>
              <p:cNvPicPr/>
              <p:nvPr/>
            </p:nvPicPr>
            <p:blipFill>
              <a:blip r:embed="rId6"/>
              <a:stretch>
                <a:fillRect/>
              </a:stretch>
            </p:blipFill>
            <p:spPr>
              <a:xfrm>
                <a:off x="1360073" y="2203739"/>
                <a:ext cx="37328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6CE509D6-EB72-418C-B766-03F55067BAE5}"/>
                  </a:ext>
                </a:extLst>
              </p14:cNvPr>
              <p14:cNvContentPartPr/>
              <p14:nvPr/>
            </p14:nvContentPartPr>
            <p14:xfrm>
              <a:off x="4336553" y="2179386"/>
              <a:ext cx="3734280" cy="293400"/>
            </p14:xfrm>
          </p:contentPart>
        </mc:Choice>
        <mc:Fallback xmlns="">
          <p:pic>
            <p:nvPicPr>
              <p:cNvPr id="13" name="Ink 12">
                <a:extLst>
                  <a:ext uri="{FF2B5EF4-FFF2-40B4-BE49-F238E27FC236}">
                    <a16:creationId xmlns:a16="http://schemas.microsoft.com/office/drawing/2014/main" id="{6CE509D6-EB72-418C-B766-03F55067BAE5}"/>
                  </a:ext>
                </a:extLst>
              </p:cNvPr>
              <p:cNvPicPr/>
              <p:nvPr/>
            </p:nvPicPr>
            <p:blipFill>
              <a:blip r:embed="rId8"/>
              <a:stretch>
                <a:fillRect/>
              </a:stretch>
            </p:blipFill>
            <p:spPr>
              <a:xfrm>
                <a:off x="4332233" y="2175061"/>
                <a:ext cx="3742920" cy="302051"/>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8838145D-DA56-4EB7-AA71-C1F2035211F3}"/>
                  </a:ext>
                </a:extLst>
              </p14:cNvPr>
              <p14:cNvContentPartPr/>
              <p14:nvPr/>
            </p14:nvContentPartPr>
            <p14:xfrm>
              <a:off x="1640153" y="2188746"/>
              <a:ext cx="2811960" cy="39600"/>
            </p14:xfrm>
          </p:contentPart>
        </mc:Choice>
        <mc:Fallback xmlns="">
          <p:pic>
            <p:nvPicPr>
              <p:cNvPr id="17" name="Ink 16">
                <a:extLst>
                  <a:ext uri="{FF2B5EF4-FFF2-40B4-BE49-F238E27FC236}">
                    <a16:creationId xmlns:a16="http://schemas.microsoft.com/office/drawing/2014/main" id="{8838145D-DA56-4EB7-AA71-C1F2035211F3}"/>
                  </a:ext>
                </a:extLst>
              </p:cNvPr>
              <p:cNvPicPr/>
              <p:nvPr/>
            </p:nvPicPr>
            <p:blipFill>
              <a:blip r:embed="rId10"/>
              <a:stretch>
                <a:fillRect/>
              </a:stretch>
            </p:blipFill>
            <p:spPr>
              <a:xfrm>
                <a:off x="1635833" y="2184426"/>
                <a:ext cx="2820600" cy="48240"/>
              </a:xfrm>
              <a:prstGeom prst="rect">
                <a:avLst/>
              </a:prstGeom>
            </p:spPr>
          </p:pic>
        </mc:Fallback>
      </mc:AlternateContent>
      <p:grpSp>
        <p:nvGrpSpPr>
          <p:cNvPr id="20" name="Group 19">
            <a:extLst>
              <a:ext uri="{FF2B5EF4-FFF2-40B4-BE49-F238E27FC236}">
                <a16:creationId xmlns:a16="http://schemas.microsoft.com/office/drawing/2014/main" id="{2832C6DF-4DB6-4E56-A780-B14F49C209B3}"/>
              </a:ext>
            </a:extLst>
          </p:cNvPr>
          <p:cNvGrpSpPr/>
          <p:nvPr/>
        </p:nvGrpSpPr>
        <p:grpSpPr>
          <a:xfrm>
            <a:off x="668929" y="2766692"/>
            <a:ext cx="1633320" cy="2653560"/>
            <a:chOff x="676433" y="2531732"/>
            <a:chExt cx="1633320" cy="2653560"/>
          </a:xfrm>
        </p:grpSpPr>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A8E3A7B9-6323-4B0A-8E3D-BF5A222C6F59}"/>
                    </a:ext>
                  </a:extLst>
                </p14:cNvPr>
                <p14:cNvContentPartPr/>
                <p14:nvPr/>
              </p14:nvContentPartPr>
              <p14:xfrm>
                <a:off x="1317593" y="4975772"/>
                <a:ext cx="992160" cy="209520"/>
              </p14:xfrm>
            </p:contentPart>
          </mc:Choice>
          <mc:Fallback xmlns="">
            <p:pic>
              <p:nvPicPr>
                <p:cNvPr id="18" name="Ink 17">
                  <a:extLst>
                    <a:ext uri="{FF2B5EF4-FFF2-40B4-BE49-F238E27FC236}">
                      <a16:creationId xmlns:a16="http://schemas.microsoft.com/office/drawing/2014/main" id="{A8E3A7B9-6323-4B0A-8E3D-BF5A222C6F59}"/>
                    </a:ext>
                  </a:extLst>
                </p:cNvPr>
                <p:cNvPicPr/>
                <p:nvPr/>
              </p:nvPicPr>
              <p:blipFill>
                <a:blip r:embed="rId12"/>
                <a:stretch>
                  <a:fillRect/>
                </a:stretch>
              </p:blipFill>
              <p:spPr>
                <a:xfrm>
                  <a:off x="1313273" y="4971452"/>
                  <a:ext cx="10008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9" name="Ink 18">
                  <a:extLst>
                    <a:ext uri="{FF2B5EF4-FFF2-40B4-BE49-F238E27FC236}">
                      <a16:creationId xmlns:a16="http://schemas.microsoft.com/office/drawing/2014/main" id="{6EA82CD4-C5DF-48A3-AEEF-B3292F123807}"/>
                    </a:ext>
                  </a:extLst>
                </p14:cNvPr>
                <p14:cNvContentPartPr/>
                <p14:nvPr/>
              </p14:nvContentPartPr>
              <p14:xfrm>
                <a:off x="676433" y="2531732"/>
                <a:ext cx="785160" cy="2492640"/>
              </p14:xfrm>
            </p:contentPart>
          </mc:Choice>
          <mc:Fallback xmlns="">
            <p:pic>
              <p:nvPicPr>
                <p:cNvPr id="19" name="Ink 18">
                  <a:extLst>
                    <a:ext uri="{FF2B5EF4-FFF2-40B4-BE49-F238E27FC236}">
                      <a16:creationId xmlns:a16="http://schemas.microsoft.com/office/drawing/2014/main" id="{6EA82CD4-C5DF-48A3-AEEF-B3292F123807}"/>
                    </a:ext>
                  </a:extLst>
                </p:cNvPr>
                <p:cNvPicPr/>
                <p:nvPr/>
              </p:nvPicPr>
              <p:blipFill>
                <a:blip r:embed="rId14"/>
                <a:stretch>
                  <a:fillRect/>
                </a:stretch>
              </p:blipFill>
              <p:spPr>
                <a:xfrm>
                  <a:off x="672113" y="2527412"/>
                  <a:ext cx="793800" cy="2501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21" name="Ink 20">
                <a:extLst>
                  <a:ext uri="{FF2B5EF4-FFF2-40B4-BE49-F238E27FC236}">
                    <a16:creationId xmlns:a16="http://schemas.microsoft.com/office/drawing/2014/main" id="{5C88FD83-A81D-45D1-A1F8-1BB11EEB062D}"/>
                  </a:ext>
                </a:extLst>
              </p14:cNvPr>
              <p14:cNvContentPartPr/>
              <p14:nvPr/>
            </p14:nvContentPartPr>
            <p14:xfrm>
              <a:off x="1413713" y="2404746"/>
              <a:ext cx="413640" cy="444600"/>
            </p14:xfrm>
          </p:contentPart>
        </mc:Choice>
        <mc:Fallback xmlns="">
          <p:pic>
            <p:nvPicPr>
              <p:cNvPr id="21" name="Ink 20">
                <a:extLst>
                  <a:ext uri="{FF2B5EF4-FFF2-40B4-BE49-F238E27FC236}">
                    <a16:creationId xmlns:a16="http://schemas.microsoft.com/office/drawing/2014/main" id="{5C88FD83-A81D-45D1-A1F8-1BB11EEB062D}"/>
                  </a:ext>
                </a:extLst>
              </p:cNvPr>
              <p:cNvPicPr/>
              <p:nvPr/>
            </p:nvPicPr>
            <p:blipFill>
              <a:blip r:embed="rId16"/>
              <a:stretch>
                <a:fillRect/>
              </a:stretch>
            </p:blipFill>
            <p:spPr>
              <a:xfrm>
                <a:off x="1409393" y="2400429"/>
                <a:ext cx="422280" cy="453233"/>
              </a:xfrm>
              <a:prstGeom prst="rect">
                <a:avLst/>
              </a:prstGeom>
            </p:spPr>
          </p:pic>
        </mc:Fallback>
      </mc:AlternateContent>
      <p:grpSp>
        <p:nvGrpSpPr>
          <p:cNvPr id="26" name="Group 25">
            <a:extLst>
              <a:ext uri="{FF2B5EF4-FFF2-40B4-BE49-F238E27FC236}">
                <a16:creationId xmlns:a16="http://schemas.microsoft.com/office/drawing/2014/main" id="{392E18EC-9D59-4642-9824-2A403D3A4D44}"/>
              </a:ext>
            </a:extLst>
          </p:cNvPr>
          <p:cNvGrpSpPr/>
          <p:nvPr/>
        </p:nvGrpSpPr>
        <p:grpSpPr>
          <a:xfrm>
            <a:off x="1752113" y="4045626"/>
            <a:ext cx="4885200" cy="359640"/>
            <a:chOff x="1752113" y="3713252"/>
            <a:chExt cx="4885200" cy="359640"/>
          </a:xfrm>
        </p:grpSpPr>
        <mc:AlternateContent xmlns:mc="http://schemas.openxmlformats.org/markup-compatibility/2006" xmlns:p14="http://schemas.microsoft.com/office/powerpoint/2010/main">
          <mc:Choice Requires="p14">
            <p:contentPart p14:bwMode="auto" r:id="rId17">
              <p14:nvContentPartPr>
                <p14:cNvPr id="22" name="Ink 21">
                  <a:extLst>
                    <a:ext uri="{FF2B5EF4-FFF2-40B4-BE49-F238E27FC236}">
                      <a16:creationId xmlns:a16="http://schemas.microsoft.com/office/drawing/2014/main" id="{D28B52EF-8C99-40E3-B93F-2A680DE4C017}"/>
                    </a:ext>
                  </a:extLst>
                </p14:cNvPr>
                <p14:cNvContentPartPr/>
                <p14:nvPr/>
              </p14:nvContentPartPr>
              <p14:xfrm>
                <a:off x="1752113" y="3741332"/>
                <a:ext cx="3913920" cy="331560"/>
              </p14:xfrm>
            </p:contentPart>
          </mc:Choice>
          <mc:Fallback xmlns="">
            <p:pic>
              <p:nvPicPr>
                <p:cNvPr id="22" name="Ink 21">
                  <a:extLst>
                    <a:ext uri="{FF2B5EF4-FFF2-40B4-BE49-F238E27FC236}">
                      <a16:creationId xmlns:a16="http://schemas.microsoft.com/office/drawing/2014/main" id="{D28B52EF-8C99-40E3-B93F-2A680DE4C017}"/>
                    </a:ext>
                  </a:extLst>
                </p:cNvPr>
                <p:cNvPicPr/>
                <p:nvPr/>
              </p:nvPicPr>
              <p:blipFill>
                <a:blip r:embed="rId18"/>
                <a:stretch>
                  <a:fillRect/>
                </a:stretch>
              </p:blipFill>
              <p:spPr>
                <a:xfrm>
                  <a:off x="1747793" y="3737012"/>
                  <a:ext cx="392256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3" name="Ink 22">
                  <a:extLst>
                    <a:ext uri="{FF2B5EF4-FFF2-40B4-BE49-F238E27FC236}">
                      <a16:creationId xmlns:a16="http://schemas.microsoft.com/office/drawing/2014/main" id="{CC389DD1-F710-4F02-993F-6F82A8CACADB}"/>
                    </a:ext>
                  </a:extLst>
                </p14:cNvPr>
                <p14:cNvContentPartPr/>
                <p14:nvPr/>
              </p14:nvContentPartPr>
              <p14:xfrm>
                <a:off x="4091753" y="3731972"/>
                <a:ext cx="2545560" cy="284040"/>
              </p14:xfrm>
            </p:contentPart>
          </mc:Choice>
          <mc:Fallback xmlns="">
            <p:pic>
              <p:nvPicPr>
                <p:cNvPr id="23" name="Ink 22">
                  <a:extLst>
                    <a:ext uri="{FF2B5EF4-FFF2-40B4-BE49-F238E27FC236}">
                      <a16:creationId xmlns:a16="http://schemas.microsoft.com/office/drawing/2014/main" id="{CC389DD1-F710-4F02-993F-6F82A8CACADB}"/>
                    </a:ext>
                  </a:extLst>
                </p:cNvPr>
                <p:cNvPicPr/>
                <p:nvPr/>
              </p:nvPicPr>
              <p:blipFill>
                <a:blip r:embed="rId20"/>
                <a:stretch>
                  <a:fillRect/>
                </a:stretch>
              </p:blipFill>
              <p:spPr>
                <a:xfrm>
                  <a:off x="4087433" y="3727652"/>
                  <a:ext cx="255420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Ink 23">
                  <a:extLst>
                    <a:ext uri="{FF2B5EF4-FFF2-40B4-BE49-F238E27FC236}">
                      <a16:creationId xmlns:a16="http://schemas.microsoft.com/office/drawing/2014/main" id="{84C21C69-4FCB-4D2A-BA41-AB398C3AEE0B}"/>
                    </a:ext>
                  </a:extLst>
                </p14:cNvPr>
                <p14:cNvContentPartPr/>
                <p14:nvPr/>
              </p14:nvContentPartPr>
              <p14:xfrm>
                <a:off x="2678033" y="3713252"/>
                <a:ext cx="1356480" cy="39240"/>
              </p14:xfrm>
            </p:contentPart>
          </mc:Choice>
          <mc:Fallback xmlns="">
            <p:pic>
              <p:nvPicPr>
                <p:cNvPr id="24" name="Ink 23">
                  <a:extLst>
                    <a:ext uri="{FF2B5EF4-FFF2-40B4-BE49-F238E27FC236}">
                      <a16:creationId xmlns:a16="http://schemas.microsoft.com/office/drawing/2014/main" id="{84C21C69-4FCB-4D2A-BA41-AB398C3AEE0B}"/>
                    </a:ext>
                  </a:extLst>
                </p:cNvPr>
                <p:cNvPicPr/>
                <p:nvPr/>
              </p:nvPicPr>
              <p:blipFill>
                <a:blip r:embed="rId22"/>
                <a:stretch>
                  <a:fillRect/>
                </a:stretch>
              </p:blipFill>
              <p:spPr>
                <a:xfrm>
                  <a:off x="2673713" y="3708932"/>
                  <a:ext cx="1365120" cy="47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27" name="Ink 26">
                <a:extLst>
                  <a:ext uri="{FF2B5EF4-FFF2-40B4-BE49-F238E27FC236}">
                    <a16:creationId xmlns:a16="http://schemas.microsoft.com/office/drawing/2014/main" id="{017EF529-1C22-4F7F-88C7-ED813DC47C93}"/>
                  </a:ext>
                </a:extLst>
              </p14:cNvPr>
              <p14:cNvContentPartPr/>
              <p14:nvPr/>
            </p14:nvContentPartPr>
            <p14:xfrm>
              <a:off x="6090833" y="4140516"/>
              <a:ext cx="594360" cy="2377080"/>
            </p14:xfrm>
          </p:contentPart>
        </mc:Choice>
        <mc:Fallback xmlns="">
          <p:pic>
            <p:nvPicPr>
              <p:cNvPr id="27" name="Ink 26">
                <a:extLst>
                  <a:ext uri="{FF2B5EF4-FFF2-40B4-BE49-F238E27FC236}">
                    <a16:creationId xmlns:a16="http://schemas.microsoft.com/office/drawing/2014/main" id="{017EF529-1C22-4F7F-88C7-ED813DC47C93}"/>
                  </a:ext>
                </a:extLst>
              </p:cNvPr>
              <p:cNvPicPr/>
              <p:nvPr/>
            </p:nvPicPr>
            <p:blipFill>
              <a:blip r:embed="rId24"/>
              <a:stretch>
                <a:fillRect/>
              </a:stretch>
            </p:blipFill>
            <p:spPr>
              <a:xfrm>
                <a:off x="6086513" y="4136196"/>
                <a:ext cx="603000" cy="2385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6" name="Ink 5">
                <a:extLst>
                  <a:ext uri="{FF2B5EF4-FFF2-40B4-BE49-F238E27FC236}">
                    <a16:creationId xmlns:a16="http://schemas.microsoft.com/office/drawing/2014/main" id="{55CD9FFF-C808-4661-8089-D2FF1116C87D}"/>
                  </a:ext>
                </a:extLst>
              </p14:cNvPr>
              <p14:cNvContentPartPr/>
              <p14:nvPr/>
            </p14:nvContentPartPr>
            <p14:xfrm>
              <a:off x="3250073" y="6232568"/>
              <a:ext cx="2859840" cy="500760"/>
            </p14:xfrm>
          </p:contentPart>
        </mc:Choice>
        <mc:Fallback xmlns="">
          <p:pic>
            <p:nvPicPr>
              <p:cNvPr id="6" name="Ink 5">
                <a:extLst>
                  <a:ext uri="{FF2B5EF4-FFF2-40B4-BE49-F238E27FC236}">
                    <a16:creationId xmlns:a16="http://schemas.microsoft.com/office/drawing/2014/main" id="{55CD9FFF-C808-4661-8089-D2FF1116C87D}"/>
                  </a:ext>
                </a:extLst>
              </p:cNvPr>
              <p:cNvPicPr/>
              <p:nvPr/>
            </p:nvPicPr>
            <p:blipFill>
              <a:blip r:embed="rId26"/>
              <a:stretch>
                <a:fillRect/>
              </a:stretch>
            </p:blipFill>
            <p:spPr>
              <a:xfrm>
                <a:off x="3241074" y="6223574"/>
                <a:ext cx="2877478" cy="518387"/>
              </a:xfrm>
              <a:prstGeom prst="rect">
                <a:avLst/>
              </a:prstGeom>
            </p:spPr>
          </p:pic>
        </mc:Fallback>
      </mc:AlternateContent>
      <p:sp>
        <p:nvSpPr>
          <p:cNvPr id="25" name="TextBox 24">
            <a:extLst>
              <a:ext uri="{FF2B5EF4-FFF2-40B4-BE49-F238E27FC236}">
                <a16:creationId xmlns:a16="http://schemas.microsoft.com/office/drawing/2014/main" id="{29F468B4-F7C4-49B1-9408-0D95698715D5}"/>
              </a:ext>
            </a:extLst>
          </p:cNvPr>
          <p:cNvSpPr txBox="1"/>
          <p:nvPr/>
        </p:nvSpPr>
        <p:spPr>
          <a:xfrm>
            <a:off x="8843768" y="13490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4212647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63850" y="82136"/>
            <a:ext cx="1822854" cy="523220"/>
          </a:xfrm>
          <a:prstGeom prst="rect">
            <a:avLst/>
          </a:prstGeom>
          <a:noFill/>
        </p:spPr>
        <p:txBody>
          <a:bodyPr wrap="square" rtlCol="0">
            <a:spAutoFit/>
          </a:bodyPr>
          <a:lstStyle/>
          <a:p>
            <a:r>
              <a:rPr lang="en-US" sz="2800" b="1" u="sng"/>
              <a:t>Button Tag</a:t>
            </a:r>
          </a:p>
        </p:txBody>
      </p:sp>
      <p:sp>
        <p:nvSpPr>
          <p:cNvPr id="4" name="Rectangle 3">
            <a:extLst>
              <a:ext uri="{FF2B5EF4-FFF2-40B4-BE49-F238E27FC236}">
                <a16:creationId xmlns:a16="http://schemas.microsoft.com/office/drawing/2014/main" id="{B64DD41A-C7B9-44A1-9EB5-EFD84805BB7D}"/>
              </a:ext>
            </a:extLst>
          </p:cNvPr>
          <p:cNvSpPr/>
          <p:nvPr/>
        </p:nvSpPr>
        <p:spPr>
          <a:xfrm>
            <a:off x="506209" y="2396253"/>
            <a:ext cx="4857641" cy="307777"/>
          </a:xfrm>
          <a:prstGeom prst="rect">
            <a:avLst/>
          </a:prstGeom>
        </p:spPr>
        <p:txBody>
          <a:bodyPr wrap="square">
            <a:spAutoFit/>
          </a:bodyPr>
          <a:lstStyle/>
          <a:p>
            <a:r>
              <a:rPr lang="en-US" sz="1400"/>
              <a:t>&lt;button attributes&gt;  text that shows up on button  &lt;/button&gt;</a:t>
            </a:r>
          </a:p>
        </p:txBody>
      </p:sp>
      <p:sp>
        <p:nvSpPr>
          <p:cNvPr id="5" name="Rectangle 4">
            <a:extLst>
              <a:ext uri="{FF2B5EF4-FFF2-40B4-BE49-F238E27FC236}">
                <a16:creationId xmlns:a16="http://schemas.microsoft.com/office/drawing/2014/main" id="{B01C3CA5-53C5-4945-951E-4D76C1B1BFA9}"/>
              </a:ext>
            </a:extLst>
          </p:cNvPr>
          <p:cNvSpPr/>
          <p:nvPr/>
        </p:nvSpPr>
        <p:spPr>
          <a:xfrm>
            <a:off x="506209" y="1286969"/>
            <a:ext cx="10466591" cy="830997"/>
          </a:xfrm>
          <a:prstGeom prst="rect">
            <a:avLst/>
          </a:prstGeom>
        </p:spPr>
        <p:txBody>
          <a:bodyPr wrap="square">
            <a:spAutoFit/>
          </a:bodyPr>
          <a:lstStyle/>
          <a:p>
            <a:r>
              <a:rPr lang="en-US" sz="1600" dirty="0"/>
              <a:t>Don’t know where to put this, but there’s buttons, which we can use to execute any generic function upon clicking </a:t>
            </a:r>
            <a:r>
              <a:rPr lang="en-US" sz="1600"/>
              <a:t>on it.  They can also be used inside Forms as a submit button, when set to type = submit, analogous to the input tag when set it’s set to type = submit.  It can also be used to reset </a:t>
            </a:r>
            <a:r>
              <a:rPr lang="en-US" sz="1600" dirty="0"/>
              <a:t>forms</a:t>
            </a:r>
            <a:r>
              <a:rPr lang="en-US" sz="1600"/>
              <a:t>.  In that sense </a:t>
            </a:r>
            <a:endParaRPr lang="en-US" sz="1600" dirty="0"/>
          </a:p>
        </p:txBody>
      </p:sp>
      <p:sp>
        <p:nvSpPr>
          <p:cNvPr id="3" name="TextBox 2">
            <a:extLst>
              <a:ext uri="{FF2B5EF4-FFF2-40B4-BE49-F238E27FC236}">
                <a16:creationId xmlns:a16="http://schemas.microsoft.com/office/drawing/2014/main" id="{A68D4011-CF51-4838-A8C5-DECBD5413375}"/>
              </a:ext>
            </a:extLst>
          </p:cNvPr>
          <p:cNvSpPr txBox="1"/>
          <p:nvPr/>
        </p:nvSpPr>
        <p:spPr>
          <a:xfrm>
            <a:off x="1592833" y="3193522"/>
            <a:ext cx="3501232" cy="307777"/>
          </a:xfrm>
          <a:prstGeom prst="rect">
            <a:avLst/>
          </a:prstGeom>
          <a:noFill/>
        </p:spPr>
        <p:txBody>
          <a:bodyPr wrap="square" rtlCol="0">
            <a:spAutoFit/>
          </a:bodyPr>
          <a:lstStyle/>
          <a:p>
            <a:r>
              <a:rPr lang="en-US" sz="1400"/>
              <a:t>type = “button”, or “submit”, or “reset” </a:t>
            </a:r>
          </a:p>
        </p:txBody>
      </p:sp>
      <p:sp>
        <p:nvSpPr>
          <p:cNvPr id="10" name="TextBox 9">
            <a:extLst>
              <a:ext uri="{FF2B5EF4-FFF2-40B4-BE49-F238E27FC236}">
                <a16:creationId xmlns:a16="http://schemas.microsoft.com/office/drawing/2014/main" id="{5B0710A5-9115-468D-B097-BCBE95B3D8D3}"/>
              </a:ext>
            </a:extLst>
          </p:cNvPr>
          <p:cNvSpPr txBox="1"/>
          <p:nvPr/>
        </p:nvSpPr>
        <p:spPr>
          <a:xfrm>
            <a:off x="1564552" y="4660731"/>
            <a:ext cx="2793173" cy="307777"/>
          </a:xfrm>
          <a:prstGeom prst="rect">
            <a:avLst/>
          </a:prstGeom>
          <a:noFill/>
        </p:spPr>
        <p:txBody>
          <a:bodyPr wrap="square" rtlCol="0">
            <a:spAutoFit/>
          </a:bodyPr>
          <a:lstStyle/>
          <a:p>
            <a:r>
              <a:rPr lang="en-US" sz="1400"/>
              <a:t>onclick = “function_to_execute”</a:t>
            </a:r>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91F9E39C-0B89-47DF-909B-7346971DC800}"/>
                  </a:ext>
                </a:extLst>
              </p14:cNvPr>
              <p14:cNvContentPartPr/>
              <p14:nvPr/>
            </p14:nvContentPartPr>
            <p14:xfrm>
              <a:off x="4197176" y="4805303"/>
              <a:ext cx="829440" cy="9720"/>
            </p14:xfrm>
          </p:contentPart>
        </mc:Choice>
        <mc:Fallback xmlns="">
          <p:pic>
            <p:nvPicPr>
              <p:cNvPr id="8" name="Ink 7">
                <a:extLst>
                  <a:ext uri="{FF2B5EF4-FFF2-40B4-BE49-F238E27FC236}">
                    <a16:creationId xmlns:a16="http://schemas.microsoft.com/office/drawing/2014/main" id="{91F9E39C-0B89-47DF-909B-7346971DC800}"/>
                  </a:ext>
                </a:extLst>
              </p:cNvPr>
              <p:cNvPicPr/>
              <p:nvPr/>
            </p:nvPicPr>
            <p:blipFill>
              <a:blip r:embed="rId3"/>
              <a:stretch>
                <a:fillRect/>
              </a:stretch>
            </p:blipFill>
            <p:spPr>
              <a:xfrm>
                <a:off x="4188180" y="4796624"/>
                <a:ext cx="847072" cy="26730"/>
              </a:xfrm>
              <a:prstGeom prst="rect">
                <a:avLst/>
              </a:prstGeom>
            </p:spPr>
          </p:pic>
        </mc:Fallback>
      </mc:AlternateContent>
      <p:sp>
        <p:nvSpPr>
          <p:cNvPr id="11" name="TextBox 10">
            <a:extLst>
              <a:ext uri="{FF2B5EF4-FFF2-40B4-BE49-F238E27FC236}">
                <a16:creationId xmlns:a16="http://schemas.microsoft.com/office/drawing/2014/main" id="{DB09AC73-15C0-413D-A672-4C69D965DF11}"/>
              </a:ext>
            </a:extLst>
          </p:cNvPr>
          <p:cNvSpPr txBox="1"/>
          <p:nvPr/>
        </p:nvSpPr>
        <p:spPr>
          <a:xfrm>
            <a:off x="5780818" y="3139198"/>
            <a:ext cx="6053412" cy="1169551"/>
          </a:xfrm>
          <a:prstGeom prst="rect">
            <a:avLst/>
          </a:prstGeom>
          <a:noFill/>
        </p:spPr>
        <p:txBody>
          <a:bodyPr wrap="square" rtlCol="0">
            <a:spAutoFit/>
          </a:bodyPr>
          <a:lstStyle/>
          <a:p>
            <a:r>
              <a:rPr lang="en-US" sz="1400">
                <a:solidFill>
                  <a:srgbClr val="0000FF"/>
                </a:solidFill>
              </a:rPr>
              <a:t>Type submit </a:t>
            </a:r>
            <a:r>
              <a:rPr lang="en-US" sz="1400" dirty="0">
                <a:solidFill>
                  <a:srgbClr val="0000FF"/>
                </a:solidFill>
              </a:rPr>
              <a:t>submits data if it’s in a Form</a:t>
            </a:r>
            <a:r>
              <a:rPr lang="en-US" sz="1400">
                <a:solidFill>
                  <a:srgbClr val="0000FF"/>
                </a:solidFill>
              </a:rPr>
              <a:t>.  In </a:t>
            </a:r>
            <a:r>
              <a:rPr lang="en-US" sz="1400" dirty="0">
                <a:solidFill>
                  <a:srgbClr val="0000FF"/>
                </a:solidFill>
              </a:rPr>
              <a:t>this respect it’s like the analogous </a:t>
            </a:r>
            <a:r>
              <a:rPr lang="en-US" sz="1400" i="1" dirty="0">
                <a:solidFill>
                  <a:srgbClr val="0000FF"/>
                </a:solidFill>
              </a:rPr>
              <a:t>input</a:t>
            </a:r>
            <a:r>
              <a:rPr lang="en-US" sz="1400" dirty="0">
                <a:solidFill>
                  <a:srgbClr val="0000FF"/>
                </a:solidFill>
              </a:rPr>
              <a:t> tag with Type submit, </a:t>
            </a:r>
            <a:r>
              <a:rPr lang="en-US" sz="1400">
                <a:solidFill>
                  <a:srgbClr val="0000FF"/>
                </a:solidFill>
              </a:rPr>
              <a:t>but Type button </a:t>
            </a:r>
            <a:r>
              <a:rPr lang="en-US" sz="1400" dirty="0">
                <a:solidFill>
                  <a:srgbClr val="0000FF"/>
                </a:solidFill>
              </a:rPr>
              <a:t>allows html inside </a:t>
            </a:r>
            <a:r>
              <a:rPr lang="en-US" sz="1400">
                <a:solidFill>
                  <a:srgbClr val="0000FF"/>
                </a:solidFill>
              </a:rPr>
              <a:t>the button (via </a:t>
            </a:r>
            <a:r>
              <a:rPr lang="en-US" sz="1400" i="1">
                <a:solidFill>
                  <a:srgbClr val="0000FF"/>
                </a:solidFill>
              </a:rPr>
              <a:t>onclick</a:t>
            </a:r>
            <a:r>
              <a:rPr lang="en-US" sz="1400">
                <a:solidFill>
                  <a:srgbClr val="0000FF"/>
                </a:solidFill>
              </a:rPr>
              <a:t> attribute) </a:t>
            </a:r>
            <a:r>
              <a:rPr lang="en-US" sz="1400" dirty="0">
                <a:solidFill>
                  <a:srgbClr val="0000FF"/>
                </a:solidFill>
              </a:rPr>
              <a:t>whereas the input tag </a:t>
            </a:r>
            <a:r>
              <a:rPr lang="en-US" sz="1400">
                <a:solidFill>
                  <a:srgbClr val="0000FF"/>
                </a:solidFill>
              </a:rPr>
              <a:t>does not.  This is useful for using other ways (like AJAX) of sending data.  I think Type button is the default setting.  </a:t>
            </a:r>
            <a:r>
              <a:rPr lang="en-US" sz="1400"/>
              <a:t>Type </a:t>
            </a:r>
            <a:r>
              <a:rPr lang="en-US" sz="1400" dirty="0"/>
              <a:t>reset erases all user input to the Form (see next topic) and resets to initial values.</a:t>
            </a:r>
          </a:p>
        </p:txBody>
      </p:sp>
      <p:sp>
        <p:nvSpPr>
          <p:cNvPr id="14" name="TextBox 13">
            <a:extLst>
              <a:ext uri="{FF2B5EF4-FFF2-40B4-BE49-F238E27FC236}">
                <a16:creationId xmlns:a16="http://schemas.microsoft.com/office/drawing/2014/main" id="{F7B6F9E8-C5BB-4213-8461-4BE80B4C6B05}"/>
              </a:ext>
            </a:extLst>
          </p:cNvPr>
          <p:cNvSpPr txBox="1"/>
          <p:nvPr/>
        </p:nvSpPr>
        <p:spPr>
          <a:xfrm>
            <a:off x="5301565" y="4616924"/>
            <a:ext cx="6305372" cy="954107"/>
          </a:xfrm>
          <a:prstGeom prst="rect">
            <a:avLst/>
          </a:prstGeom>
          <a:noFill/>
        </p:spPr>
        <p:txBody>
          <a:bodyPr wrap="square" rtlCol="0">
            <a:spAutoFit/>
          </a:bodyPr>
          <a:lstStyle/>
          <a:p>
            <a:r>
              <a:rPr lang="en-US" sz="1400" dirty="0"/>
              <a:t>Specifies the (</a:t>
            </a:r>
            <a:r>
              <a:rPr lang="en-US" sz="1400" dirty="0" err="1"/>
              <a:t>javascript</a:t>
            </a:r>
            <a:r>
              <a:rPr lang="en-US" sz="1400" dirty="0"/>
              <a:t>) function you want to execute when the button is pushed.  </a:t>
            </a:r>
            <a:r>
              <a:rPr lang="en-US" sz="1400" dirty="0">
                <a:solidFill>
                  <a:srgbClr val="0000FF"/>
                </a:solidFill>
              </a:rPr>
              <a:t>One important use for this is to specify an AJAX function that will send form data (in lieu of the Form’s method function).  Advantage of the AJAX method is that the page doesn’t reload when the data </a:t>
            </a:r>
            <a:r>
              <a:rPr lang="en-US" sz="1400">
                <a:solidFill>
                  <a:srgbClr val="0000FF"/>
                </a:solidFill>
              </a:rPr>
              <a:t>is submitted and output back to the webpage.  </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8B502DEB-7391-4087-9A74-060317C0CF57}"/>
                  </a:ext>
                </a:extLst>
              </p14:cNvPr>
              <p14:cNvContentPartPr/>
              <p14:nvPr/>
            </p14:nvContentPartPr>
            <p14:xfrm>
              <a:off x="4838491" y="3347410"/>
              <a:ext cx="829440" cy="9720"/>
            </p14:xfrm>
          </p:contentPart>
        </mc:Choice>
        <mc:Fallback xmlns="">
          <p:pic>
            <p:nvPicPr>
              <p:cNvPr id="16" name="Ink 15">
                <a:extLst>
                  <a:ext uri="{FF2B5EF4-FFF2-40B4-BE49-F238E27FC236}">
                    <a16:creationId xmlns:a16="http://schemas.microsoft.com/office/drawing/2014/main" id="{8B502DEB-7391-4087-9A74-060317C0CF57}"/>
                  </a:ext>
                </a:extLst>
              </p:cNvPr>
              <p:cNvPicPr/>
              <p:nvPr/>
            </p:nvPicPr>
            <p:blipFill>
              <a:blip r:embed="rId3"/>
              <a:stretch>
                <a:fillRect/>
              </a:stretch>
            </p:blipFill>
            <p:spPr>
              <a:xfrm>
                <a:off x="4829495" y="3338731"/>
                <a:ext cx="847072" cy="2673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29645CF3-5811-4C7E-9031-C7B13F6A539A}"/>
                  </a:ext>
                </a:extLst>
              </p14:cNvPr>
              <p14:cNvContentPartPr/>
              <p14:nvPr/>
            </p14:nvContentPartPr>
            <p14:xfrm>
              <a:off x="1564552" y="2775043"/>
              <a:ext cx="617040" cy="307777"/>
            </p14:xfrm>
          </p:contentPart>
        </mc:Choice>
        <mc:Fallback xmlns="">
          <p:pic>
            <p:nvPicPr>
              <p:cNvPr id="7" name="Ink 6">
                <a:extLst>
                  <a:ext uri="{FF2B5EF4-FFF2-40B4-BE49-F238E27FC236}">
                    <a16:creationId xmlns:a16="http://schemas.microsoft.com/office/drawing/2014/main" id="{29645CF3-5811-4C7E-9031-C7B13F6A539A}"/>
                  </a:ext>
                </a:extLst>
              </p:cNvPr>
              <p:cNvPicPr/>
              <p:nvPr/>
            </p:nvPicPr>
            <p:blipFill>
              <a:blip r:embed="rId6"/>
              <a:stretch>
                <a:fillRect/>
              </a:stretch>
            </p:blipFill>
            <p:spPr>
              <a:xfrm>
                <a:off x="1560232" y="2770723"/>
                <a:ext cx="625680" cy="316416"/>
              </a:xfrm>
              <a:prstGeom prst="rect">
                <a:avLst/>
              </a:prstGeom>
            </p:spPr>
          </p:pic>
        </mc:Fallback>
      </mc:AlternateContent>
      <p:pic>
        <p:nvPicPr>
          <p:cNvPr id="12" name="Picture 11">
            <a:extLst>
              <a:ext uri="{FF2B5EF4-FFF2-40B4-BE49-F238E27FC236}">
                <a16:creationId xmlns:a16="http://schemas.microsoft.com/office/drawing/2014/main" id="{1F1208DD-6778-46D5-9D86-E01D3F92C367}"/>
              </a:ext>
            </a:extLst>
          </p:cNvPr>
          <p:cNvPicPr>
            <a:picLocks noChangeAspect="1"/>
          </p:cNvPicPr>
          <p:nvPr/>
        </p:nvPicPr>
        <p:blipFill>
          <a:blip r:embed="rId7"/>
          <a:stretch>
            <a:fillRect/>
          </a:stretch>
        </p:blipFill>
        <p:spPr>
          <a:xfrm>
            <a:off x="647182" y="6343545"/>
            <a:ext cx="4143375" cy="276225"/>
          </a:xfrm>
          <a:prstGeom prst="rect">
            <a:avLst/>
          </a:prstGeom>
        </p:spPr>
      </p:pic>
      <p:pic>
        <p:nvPicPr>
          <p:cNvPr id="17" name="Picture 16">
            <a:extLst>
              <a:ext uri="{FF2B5EF4-FFF2-40B4-BE49-F238E27FC236}">
                <a16:creationId xmlns:a16="http://schemas.microsoft.com/office/drawing/2014/main" id="{0D95E3F5-3CE3-4B79-A5B0-EAB3F066CD4A}"/>
              </a:ext>
            </a:extLst>
          </p:cNvPr>
          <p:cNvPicPr>
            <a:picLocks noChangeAspect="1"/>
          </p:cNvPicPr>
          <p:nvPr/>
        </p:nvPicPr>
        <p:blipFill>
          <a:blip r:embed="rId8"/>
          <a:stretch>
            <a:fillRect/>
          </a:stretch>
        </p:blipFill>
        <p:spPr>
          <a:xfrm>
            <a:off x="6441989" y="6295528"/>
            <a:ext cx="657225" cy="361950"/>
          </a:xfrm>
          <a:prstGeom prst="rect">
            <a:avLst/>
          </a:prstGeom>
        </p:spPr>
      </p:pic>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54908935-6155-4D74-9E98-E625E2FAA8EB}"/>
                  </a:ext>
                </a:extLst>
              </p14:cNvPr>
              <p14:cNvContentPartPr/>
              <p14:nvPr/>
            </p14:nvContentPartPr>
            <p14:xfrm>
              <a:off x="5008256" y="6394404"/>
              <a:ext cx="1218960" cy="180000"/>
            </p14:xfrm>
          </p:contentPart>
        </mc:Choice>
        <mc:Fallback xmlns="">
          <p:pic>
            <p:nvPicPr>
              <p:cNvPr id="18" name="Ink 17">
                <a:extLst>
                  <a:ext uri="{FF2B5EF4-FFF2-40B4-BE49-F238E27FC236}">
                    <a16:creationId xmlns:a16="http://schemas.microsoft.com/office/drawing/2014/main" id="{54908935-6155-4D74-9E98-E625E2FAA8EB}"/>
                  </a:ext>
                </a:extLst>
              </p:cNvPr>
              <p:cNvPicPr/>
              <p:nvPr/>
            </p:nvPicPr>
            <p:blipFill>
              <a:blip r:embed="rId10"/>
              <a:stretch>
                <a:fillRect/>
              </a:stretch>
            </p:blipFill>
            <p:spPr>
              <a:xfrm>
                <a:off x="4999253" y="6385404"/>
                <a:ext cx="1236605" cy="197640"/>
              </a:xfrm>
              <a:prstGeom prst="rect">
                <a:avLst/>
              </a:prstGeom>
            </p:spPr>
          </p:pic>
        </mc:Fallback>
      </mc:AlternateContent>
      <p:grpSp>
        <p:nvGrpSpPr>
          <p:cNvPr id="15" name="Group 14">
            <a:extLst>
              <a:ext uri="{FF2B5EF4-FFF2-40B4-BE49-F238E27FC236}">
                <a16:creationId xmlns:a16="http://schemas.microsoft.com/office/drawing/2014/main" id="{7A7F4970-6853-401B-AEFA-D1EE00D83DF8}"/>
              </a:ext>
            </a:extLst>
          </p:cNvPr>
          <p:cNvGrpSpPr/>
          <p:nvPr/>
        </p:nvGrpSpPr>
        <p:grpSpPr>
          <a:xfrm>
            <a:off x="1728195" y="3500124"/>
            <a:ext cx="950760" cy="1078200"/>
            <a:chOff x="1847153" y="3421292"/>
            <a:chExt cx="950760" cy="1078200"/>
          </a:xfrm>
        </p:grpSpPr>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EA6D8783-141B-4EA5-8165-BDA4897C5097}"/>
                    </a:ext>
                  </a:extLst>
                </p14:cNvPr>
                <p14:cNvContentPartPr/>
                <p14:nvPr/>
              </p14:nvContentPartPr>
              <p14:xfrm>
                <a:off x="1968473" y="3431012"/>
                <a:ext cx="482400" cy="1068480"/>
              </p14:xfrm>
            </p:contentPart>
          </mc:Choice>
          <mc:Fallback xmlns="">
            <p:pic>
              <p:nvPicPr>
                <p:cNvPr id="6" name="Ink 5">
                  <a:extLst>
                    <a:ext uri="{FF2B5EF4-FFF2-40B4-BE49-F238E27FC236}">
                      <a16:creationId xmlns:a16="http://schemas.microsoft.com/office/drawing/2014/main" id="{EA6D8783-141B-4EA5-8165-BDA4897C5097}"/>
                    </a:ext>
                  </a:extLst>
                </p:cNvPr>
                <p:cNvPicPr/>
                <p:nvPr/>
              </p:nvPicPr>
              <p:blipFill>
                <a:blip r:embed="rId12"/>
                <a:stretch>
                  <a:fillRect/>
                </a:stretch>
              </p:blipFill>
              <p:spPr>
                <a:xfrm>
                  <a:off x="1959833" y="3422372"/>
                  <a:ext cx="500040" cy="108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a16="http://schemas.microsoft.com/office/drawing/2014/main" id="{594A71B9-A17B-493C-B8F7-A1698FD8F479}"/>
                    </a:ext>
                  </a:extLst>
                </p14:cNvPr>
                <p14:cNvContentPartPr/>
                <p14:nvPr/>
              </p14:nvContentPartPr>
              <p14:xfrm>
                <a:off x="1847153" y="3421292"/>
                <a:ext cx="950760" cy="74160"/>
              </p14:xfrm>
            </p:contentPart>
          </mc:Choice>
          <mc:Fallback xmlns="">
            <p:pic>
              <p:nvPicPr>
                <p:cNvPr id="9" name="Ink 8">
                  <a:extLst>
                    <a:ext uri="{FF2B5EF4-FFF2-40B4-BE49-F238E27FC236}">
                      <a16:creationId xmlns:a16="http://schemas.microsoft.com/office/drawing/2014/main" id="{594A71B9-A17B-493C-B8F7-A1698FD8F479}"/>
                    </a:ext>
                  </a:extLst>
                </p:cNvPr>
                <p:cNvPicPr/>
                <p:nvPr/>
              </p:nvPicPr>
              <p:blipFill>
                <a:blip r:embed="rId14"/>
                <a:stretch>
                  <a:fillRect/>
                </a:stretch>
              </p:blipFill>
              <p:spPr>
                <a:xfrm>
                  <a:off x="1838513" y="3412652"/>
                  <a:ext cx="968400" cy="91800"/>
                </a:xfrm>
                <a:prstGeom prst="rect">
                  <a:avLst/>
                </a:prstGeom>
              </p:spPr>
            </p:pic>
          </mc:Fallback>
        </mc:AlternateContent>
      </p:grpSp>
      <p:sp>
        <p:nvSpPr>
          <p:cNvPr id="21" name="TextBox 20">
            <a:extLst>
              <a:ext uri="{FF2B5EF4-FFF2-40B4-BE49-F238E27FC236}">
                <a16:creationId xmlns:a16="http://schemas.microsoft.com/office/drawing/2014/main" id="{B710ABFB-E41E-4D31-A7AE-2300F2C56374}"/>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mc:AlternateContent xmlns:mc="http://schemas.openxmlformats.org/markup-compatibility/2006" xmlns:p14="http://schemas.microsoft.com/office/powerpoint/2010/main">
        <mc:Choice Requires="p14">
          <p:contentPart p14:bwMode="auto" r:id="rId15">
            <p14:nvContentPartPr>
              <p14:cNvPr id="20" name="Ink 19">
                <a:extLst>
                  <a:ext uri="{FF2B5EF4-FFF2-40B4-BE49-F238E27FC236}">
                    <a16:creationId xmlns:a16="http://schemas.microsoft.com/office/drawing/2014/main" id="{304FF5CC-5A7F-79D1-E975-150A6EA81F89}"/>
                  </a:ext>
                </a:extLst>
              </p14:cNvPr>
              <p14:cNvContentPartPr/>
              <p14:nvPr/>
            </p14:nvContentPartPr>
            <p14:xfrm>
              <a:off x="1328690" y="5014308"/>
              <a:ext cx="569160" cy="274320"/>
            </p14:xfrm>
          </p:contentPart>
        </mc:Choice>
        <mc:Fallback xmlns="">
          <p:pic>
            <p:nvPicPr>
              <p:cNvPr id="20" name="Ink 19">
                <a:extLst>
                  <a:ext uri="{FF2B5EF4-FFF2-40B4-BE49-F238E27FC236}">
                    <a16:creationId xmlns:a16="http://schemas.microsoft.com/office/drawing/2014/main" id="{304FF5CC-5A7F-79D1-E975-150A6EA81F89}"/>
                  </a:ext>
                </a:extLst>
              </p:cNvPr>
              <p:cNvPicPr/>
              <p:nvPr/>
            </p:nvPicPr>
            <p:blipFill>
              <a:blip r:embed="rId16"/>
              <a:stretch>
                <a:fillRect/>
              </a:stretch>
            </p:blipFill>
            <p:spPr>
              <a:xfrm>
                <a:off x="1322570" y="5008188"/>
                <a:ext cx="581400" cy="286560"/>
              </a:xfrm>
              <a:prstGeom prst="rect">
                <a:avLst/>
              </a:prstGeom>
            </p:spPr>
          </p:pic>
        </mc:Fallback>
      </mc:AlternateContent>
      <p:sp>
        <p:nvSpPr>
          <p:cNvPr id="22" name="TextBox 21">
            <a:extLst>
              <a:ext uri="{FF2B5EF4-FFF2-40B4-BE49-F238E27FC236}">
                <a16:creationId xmlns:a16="http://schemas.microsoft.com/office/drawing/2014/main" id="{A5BDA61A-0106-5FC7-985B-6D9E00B8C1CE}"/>
              </a:ext>
            </a:extLst>
          </p:cNvPr>
          <p:cNvSpPr txBox="1"/>
          <p:nvPr/>
        </p:nvSpPr>
        <p:spPr>
          <a:xfrm>
            <a:off x="669101" y="5403161"/>
            <a:ext cx="2630281" cy="523220"/>
          </a:xfrm>
          <a:prstGeom prst="rect">
            <a:avLst/>
          </a:prstGeom>
          <a:noFill/>
        </p:spPr>
        <p:txBody>
          <a:bodyPr wrap="square" rtlCol="0">
            <a:spAutoFit/>
          </a:bodyPr>
          <a:lstStyle/>
          <a:p>
            <a:r>
              <a:rPr lang="en-US" sz="1400"/>
              <a:t>just one of several EventListeners – see next page.</a:t>
            </a:r>
          </a:p>
        </p:txBody>
      </p:sp>
    </p:spTree>
    <p:extLst>
      <p:ext uri="{BB962C8B-B14F-4D97-AF65-F5344CB8AC3E}">
        <p14:creationId xmlns:p14="http://schemas.microsoft.com/office/powerpoint/2010/main" val="2024866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742441" y="236448"/>
            <a:ext cx="4920791" cy="523220"/>
          </a:xfrm>
          <a:prstGeom prst="rect">
            <a:avLst/>
          </a:prstGeom>
          <a:noFill/>
        </p:spPr>
        <p:txBody>
          <a:bodyPr wrap="square" rtlCol="0">
            <a:spAutoFit/>
          </a:bodyPr>
          <a:lstStyle/>
          <a:p>
            <a:r>
              <a:rPr lang="en-US" sz="2800" b="1" u="sng" dirty="0"/>
              <a:t>More Event Listener Attributes</a:t>
            </a:r>
          </a:p>
        </p:txBody>
      </p:sp>
      <p:sp>
        <p:nvSpPr>
          <p:cNvPr id="18" name="TextBox 17">
            <a:extLst>
              <a:ext uri="{FF2B5EF4-FFF2-40B4-BE49-F238E27FC236}">
                <a16:creationId xmlns:a16="http://schemas.microsoft.com/office/drawing/2014/main" id="{D7C47376-CF38-4B6F-91AA-1029197FEC5C}"/>
              </a:ext>
            </a:extLst>
          </p:cNvPr>
          <p:cNvSpPr txBox="1"/>
          <p:nvPr/>
        </p:nvSpPr>
        <p:spPr>
          <a:xfrm>
            <a:off x="447219" y="1163461"/>
            <a:ext cx="10941309" cy="830997"/>
          </a:xfrm>
          <a:prstGeom prst="rect">
            <a:avLst/>
          </a:prstGeom>
          <a:noFill/>
        </p:spPr>
        <p:txBody>
          <a:bodyPr wrap="square">
            <a:spAutoFit/>
          </a:bodyPr>
          <a:lstStyle/>
          <a:p>
            <a:r>
              <a:rPr lang="en-US" sz="1600" dirty="0"/>
              <a:t>Many tags, besides buttons, have an </a:t>
            </a:r>
            <a:r>
              <a:rPr lang="en-US" sz="1600" i="1" dirty="0"/>
              <a:t>Event Listener</a:t>
            </a:r>
            <a:r>
              <a:rPr lang="en-US" sz="1600" dirty="0"/>
              <a:t> attribute.  You can set this equal to a function, and it will execute when the event happens.  We saw this before, with the button, where the </a:t>
            </a:r>
            <a:r>
              <a:rPr lang="en-US" sz="1600" i="1" dirty="0"/>
              <a:t>Event Listener </a:t>
            </a:r>
            <a:r>
              <a:rPr lang="en-US" sz="1600" dirty="0"/>
              <a:t>was </a:t>
            </a:r>
            <a:r>
              <a:rPr lang="en-US" sz="1600" i="1" dirty="0"/>
              <a:t>onclick</a:t>
            </a:r>
            <a:r>
              <a:rPr lang="en-US" sz="1600" dirty="0"/>
              <a:t>.  Here’s a partial list of such </a:t>
            </a:r>
            <a:r>
              <a:rPr lang="en-US" sz="1600"/>
              <a:t>attributes.  These are covered in more detail in the Javascript notes.</a:t>
            </a:r>
            <a:endParaRPr lang="en-US" sz="1600" dirty="0"/>
          </a:p>
        </p:txBody>
      </p:sp>
      <p:pic>
        <p:nvPicPr>
          <p:cNvPr id="5" name="Picture 4">
            <a:extLst>
              <a:ext uri="{FF2B5EF4-FFF2-40B4-BE49-F238E27FC236}">
                <a16:creationId xmlns:a16="http://schemas.microsoft.com/office/drawing/2014/main" id="{CBA3CED0-FCC1-4105-8D03-7E5AE84F8B2E}"/>
              </a:ext>
            </a:extLst>
          </p:cNvPr>
          <p:cNvPicPr>
            <a:picLocks noChangeAspect="1"/>
          </p:cNvPicPr>
          <p:nvPr/>
        </p:nvPicPr>
        <p:blipFill>
          <a:blip r:embed="rId3"/>
          <a:stretch>
            <a:fillRect/>
          </a:stretch>
        </p:blipFill>
        <p:spPr>
          <a:xfrm>
            <a:off x="518473" y="2152029"/>
            <a:ext cx="10941309" cy="3076625"/>
          </a:xfrm>
          <a:prstGeom prst="rect">
            <a:avLst/>
          </a:prstGeom>
        </p:spPr>
      </p:pic>
      <p:sp>
        <p:nvSpPr>
          <p:cNvPr id="3" name="TextBox 2">
            <a:extLst>
              <a:ext uri="{FF2B5EF4-FFF2-40B4-BE49-F238E27FC236}">
                <a16:creationId xmlns:a16="http://schemas.microsoft.com/office/drawing/2014/main" id="{44D9F90D-4068-4FBD-927A-D00756C87FF1}"/>
              </a:ext>
            </a:extLst>
          </p:cNvPr>
          <p:cNvSpPr txBox="1"/>
          <p:nvPr/>
        </p:nvSpPr>
        <p:spPr>
          <a:xfrm>
            <a:off x="518473" y="5355985"/>
            <a:ext cx="10143241" cy="584775"/>
          </a:xfrm>
          <a:prstGeom prst="rect">
            <a:avLst/>
          </a:prstGeom>
          <a:noFill/>
        </p:spPr>
        <p:txBody>
          <a:bodyPr wrap="square" rtlCol="0">
            <a:spAutoFit/>
          </a:bodyPr>
          <a:lstStyle/>
          <a:p>
            <a:r>
              <a:rPr lang="en-US" sz="1600" dirty="0"/>
              <a:t>I’d think that you could use the ‘</a:t>
            </a:r>
            <a:r>
              <a:rPr lang="en-US" sz="1600" dirty="0" err="1"/>
              <a:t>onmouseover</a:t>
            </a:r>
            <a:r>
              <a:rPr lang="en-US" sz="1600" dirty="0"/>
              <a:t>’ guy to do those drop down menu things that websites often </a:t>
            </a:r>
            <a:r>
              <a:rPr lang="en-US" sz="1600"/>
              <a:t>have.  And I used an </a:t>
            </a:r>
            <a:r>
              <a:rPr lang="en-US" sz="1600" i="1"/>
              <a:t>onclick</a:t>
            </a:r>
            <a:r>
              <a:rPr lang="en-US" sz="1600"/>
              <a:t> at the end of a paragraph to allow the reader to continue with text (by clicking on </a:t>
            </a:r>
            <a:r>
              <a:rPr lang="en-US" sz="1600">
                <a:solidFill>
                  <a:srgbClr val="FF0000"/>
                </a:solidFill>
              </a:rPr>
              <a:t>read more…</a:t>
            </a:r>
            <a:r>
              <a:rPr lang="en-US" sz="1600"/>
              <a:t>) or not. </a:t>
            </a:r>
            <a:endParaRPr lang="en-US" sz="1600" dirty="0"/>
          </a:p>
        </p:txBody>
      </p:sp>
      <p:pic>
        <p:nvPicPr>
          <p:cNvPr id="6" name="Picture 5">
            <a:extLst>
              <a:ext uri="{FF2B5EF4-FFF2-40B4-BE49-F238E27FC236}">
                <a16:creationId xmlns:a16="http://schemas.microsoft.com/office/drawing/2014/main" id="{A4990B0E-0848-4F90-91A6-774E9DA89B64}"/>
              </a:ext>
            </a:extLst>
          </p:cNvPr>
          <p:cNvPicPr>
            <a:picLocks noChangeAspect="1"/>
          </p:cNvPicPr>
          <p:nvPr/>
        </p:nvPicPr>
        <p:blipFill>
          <a:blip r:embed="rId4"/>
          <a:stretch>
            <a:fillRect/>
          </a:stretch>
        </p:blipFill>
        <p:spPr>
          <a:xfrm>
            <a:off x="655401" y="6097275"/>
            <a:ext cx="7048500" cy="428625"/>
          </a:xfrm>
          <a:prstGeom prst="rect">
            <a:avLst/>
          </a:prstGeom>
        </p:spPr>
      </p:pic>
    </p:spTree>
    <p:extLst>
      <p:ext uri="{BB962C8B-B14F-4D97-AF65-F5344CB8AC3E}">
        <p14:creationId xmlns:p14="http://schemas.microsoft.com/office/powerpoint/2010/main" val="7531651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450052" y="105037"/>
            <a:ext cx="1731518" cy="523220"/>
          </a:xfrm>
          <a:prstGeom prst="rect">
            <a:avLst/>
          </a:prstGeom>
          <a:noFill/>
        </p:spPr>
        <p:txBody>
          <a:bodyPr wrap="square" rtlCol="0">
            <a:spAutoFit/>
          </a:bodyPr>
          <a:lstStyle/>
          <a:p>
            <a:r>
              <a:rPr lang="en-US" sz="2800" b="1" u="sng"/>
              <a:t>Form Tags</a:t>
            </a:r>
          </a:p>
        </p:txBody>
      </p:sp>
      <p:sp>
        <p:nvSpPr>
          <p:cNvPr id="20" name="TextBox 19">
            <a:extLst>
              <a:ext uri="{FF2B5EF4-FFF2-40B4-BE49-F238E27FC236}">
                <a16:creationId xmlns:a16="http://schemas.microsoft.com/office/drawing/2014/main" id="{12C7D241-5942-4785-94D9-6610942E280D}"/>
              </a:ext>
            </a:extLst>
          </p:cNvPr>
          <p:cNvSpPr txBox="1"/>
          <p:nvPr/>
        </p:nvSpPr>
        <p:spPr>
          <a:xfrm>
            <a:off x="593478" y="1341632"/>
            <a:ext cx="11013931" cy="1077218"/>
          </a:xfrm>
          <a:prstGeom prst="rect">
            <a:avLst/>
          </a:prstGeom>
          <a:noFill/>
        </p:spPr>
        <p:txBody>
          <a:bodyPr wrap="square" rtlCol="0">
            <a:spAutoFit/>
          </a:bodyPr>
          <a:lstStyle/>
          <a:p>
            <a:r>
              <a:rPr lang="en-US" sz="1600" dirty="0"/>
              <a:t>So Forms are tags that incorporate the preceding guys (</a:t>
            </a:r>
            <a:r>
              <a:rPr lang="en-US" sz="1600" i="1" dirty="0" err="1"/>
              <a:t>textarea</a:t>
            </a:r>
            <a:r>
              <a:rPr lang="en-US" sz="1600" i="1" dirty="0"/>
              <a:t>, input, label, button</a:t>
            </a:r>
            <a:r>
              <a:rPr lang="en-US" sz="1600" dirty="0"/>
              <a:t>) into a set and are used to send the aggregate information to some php file that can will store the information in some database, or external file, etc.  And unless we </a:t>
            </a:r>
            <a:r>
              <a:rPr lang="en-US" sz="1600" i="1" dirty="0"/>
              <a:t>need</a:t>
            </a:r>
            <a:r>
              <a:rPr lang="en-US" sz="1600" dirty="0"/>
              <a:t> to send to a php file, it seems we don’t really need to use the Form tag per se’.  </a:t>
            </a:r>
            <a:r>
              <a:rPr lang="en-US" sz="1600" b="1" dirty="0"/>
              <a:t>And if we do want to send to a php file or script, this might be the only way?</a:t>
            </a:r>
            <a:r>
              <a:rPr lang="en-US" sz="1600" dirty="0"/>
              <a:t>  </a:t>
            </a:r>
            <a:r>
              <a:rPr lang="en-US" sz="1600" b="1" dirty="0"/>
              <a:t>Well no: we can use AJAX (see </a:t>
            </a:r>
            <a:r>
              <a:rPr lang="en-US" sz="1600" b="1" dirty="0" err="1"/>
              <a:t>Javascript</a:t>
            </a:r>
            <a:r>
              <a:rPr lang="en-US" sz="1600" b="1" dirty="0"/>
              <a:t> Notes).</a:t>
            </a:r>
            <a:r>
              <a:rPr lang="en-US" sz="1600" dirty="0"/>
              <a:t>  Basic structure might be something like this:</a:t>
            </a:r>
          </a:p>
        </p:txBody>
      </p:sp>
      <p:sp>
        <p:nvSpPr>
          <p:cNvPr id="3" name="TextBox 2">
            <a:extLst>
              <a:ext uri="{FF2B5EF4-FFF2-40B4-BE49-F238E27FC236}">
                <a16:creationId xmlns:a16="http://schemas.microsoft.com/office/drawing/2014/main" id="{B54ABCAC-5904-470C-A411-B903C19209EF}"/>
              </a:ext>
            </a:extLst>
          </p:cNvPr>
          <p:cNvSpPr txBox="1"/>
          <p:nvPr/>
        </p:nvSpPr>
        <p:spPr>
          <a:xfrm>
            <a:off x="593479" y="2807751"/>
            <a:ext cx="6452788" cy="2308324"/>
          </a:xfrm>
          <a:prstGeom prst="rect">
            <a:avLst/>
          </a:prstGeom>
          <a:noFill/>
        </p:spPr>
        <p:txBody>
          <a:bodyPr wrap="square" rtlCol="0">
            <a:spAutoFit/>
          </a:bodyPr>
          <a:lstStyle/>
          <a:p>
            <a:r>
              <a:rPr lang="en-US" dirty="0"/>
              <a:t>&lt;form attributes&gt;</a:t>
            </a:r>
          </a:p>
          <a:p>
            <a:r>
              <a:rPr lang="en-US" dirty="0"/>
              <a:t>    &lt;label attributes&gt;   name of label  &lt;/label&gt;    &lt;input attributes&gt; </a:t>
            </a:r>
          </a:p>
          <a:p>
            <a:r>
              <a:rPr lang="en-US" dirty="0"/>
              <a:t>    &lt;</a:t>
            </a:r>
            <a:r>
              <a:rPr lang="en-US" dirty="0" err="1"/>
              <a:t>br</a:t>
            </a:r>
            <a:r>
              <a:rPr lang="en-US" dirty="0"/>
              <a:t>&gt;</a:t>
            </a:r>
          </a:p>
          <a:p>
            <a:r>
              <a:rPr lang="en-US" dirty="0"/>
              <a:t>    etc.</a:t>
            </a:r>
          </a:p>
          <a:p>
            <a:r>
              <a:rPr lang="en-US" dirty="0"/>
              <a:t>    </a:t>
            </a:r>
            <a:r>
              <a:rPr lang="en-US" sz="1600" i="1" dirty="0"/>
              <a:t>&lt;</a:t>
            </a:r>
            <a:r>
              <a:rPr lang="en-US" dirty="0" err="1"/>
              <a:t>textarea</a:t>
            </a:r>
            <a:r>
              <a:rPr lang="en-US" dirty="0"/>
              <a:t> attributes&gt;  &lt;/</a:t>
            </a:r>
            <a:r>
              <a:rPr lang="en-US" dirty="0" err="1"/>
              <a:t>textarea</a:t>
            </a:r>
            <a:r>
              <a:rPr lang="en-US" dirty="0"/>
              <a:t>&gt;</a:t>
            </a:r>
          </a:p>
          <a:p>
            <a:r>
              <a:rPr lang="en-US" dirty="0"/>
              <a:t>    etc. </a:t>
            </a:r>
          </a:p>
          <a:p>
            <a:r>
              <a:rPr lang="en-US"/>
              <a:t>    &lt;input/button </a:t>
            </a:r>
            <a:r>
              <a:rPr lang="en-US" dirty="0"/>
              <a:t>type = submit&gt;</a:t>
            </a:r>
          </a:p>
          <a:p>
            <a:r>
              <a:rPr lang="en-US" dirty="0"/>
              <a:t>&lt;/form&gt; </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CF594FF7-B4F2-4A8F-B6F8-455DADEA4EA2}"/>
                  </a:ext>
                </a:extLst>
              </p14:cNvPr>
              <p14:cNvContentPartPr/>
              <p14:nvPr/>
            </p14:nvContentPartPr>
            <p14:xfrm>
              <a:off x="2454957" y="3779728"/>
              <a:ext cx="360" cy="360"/>
            </p14:xfrm>
          </p:contentPart>
        </mc:Choice>
        <mc:Fallback xmlns="">
          <p:pic>
            <p:nvPicPr>
              <p:cNvPr id="5" name="Ink 4">
                <a:extLst>
                  <a:ext uri="{FF2B5EF4-FFF2-40B4-BE49-F238E27FC236}">
                    <a16:creationId xmlns:a16="http://schemas.microsoft.com/office/drawing/2014/main" id="{CF594FF7-B4F2-4A8F-B6F8-455DADEA4EA2}"/>
                  </a:ext>
                </a:extLst>
              </p:cNvPr>
              <p:cNvPicPr/>
              <p:nvPr/>
            </p:nvPicPr>
            <p:blipFill>
              <a:blip r:embed="rId4"/>
              <a:stretch>
                <a:fillRect/>
              </a:stretch>
            </p:blipFill>
            <p:spPr>
              <a:xfrm>
                <a:off x="2450637" y="3775408"/>
                <a:ext cx="9000" cy="9000"/>
              </a:xfrm>
              <a:prstGeom prst="rect">
                <a:avLst/>
              </a:prstGeom>
            </p:spPr>
          </p:pic>
        </mc:Fallback>
      </mc:AlternateContent>
      <p:sp>
        <p:nvSpPr>
          <p:cNvPr id="13" name="TextBox 12">
            <a:extLst>
              <a:ext uri="{FF2B5EF4-FFF2-40B4-BE49-F238E27FC236}">
                <a16:creationId xmlns:a16="http://schemas.microsoft.com/office/drawing/2014/main" id="{BDB064ED-C222-44C1-91B9-3C12E2759816}"/>
              </a:ext>
            </a:extLst>
          </p:cNvPr>
          <p:cNvSpPr txBox="1"/>
          <p:nvPr/>
        </p:nvSpPr>
        <p:spPr>
          <a:xfrm>
            <a:off x="4904952" y="3570497"/>
            <a:ext cx="4553236" cy="523220"/>
          </a:xfrm>
          <a:prstGeom prst="rect">
            <a:avLst/>
          </a:prstGeom>
          <a:noFill/>
        </p:spPr>
        <p:txBody>
          <a:bodyPr wrap="square" rtlCol="0">
            <a:spAutoFit/>
          </a:bodyPr>
          <a:lstStyle/>
          <a:p>
            <a:r>
              <a:rPr lang="en-US" sz="1400"/>
              <a:t>don’t need &lt;br&gt;’s - just cosmetic, and plain html text can go in between and wherever within &lt;form&gt; &lt;/form&gt;.   </a:t>
            </a:r>
          </a:p>
        </p:txBody>
      </p:sp>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35FA9274-4F6C-47C0-9C98-07D0EE6F7849}"/>
                  </a:ext>
                </a:extLst>
              </p14:cNvPr>
              <p14:cNvContentPartPr/>
              <p14:nvPr/>
            </p14:nvContentPartPr>
            <p14:xfrm>
              <a:off x="6103197" y="6353431"/>
              <a:ext cx="360" cy="360"/>
            </p14:xfrm>
          </p:contentPart>
        </mc:Choice>
        <mc:Fallback xmlns="">
          <p:pic>
            <p:nvPicPr>
              <p:cNvPr id="26" name="Ink 25">
                <a:extLst>
                  <a:ext uri="{FF2B5EF4-FFF2-40B4-BE49-F238E27FC236}">
                    <a16:creationId xmlns:a16="http://schemas.microsoft.com/office/drawing/2014/main" id="{35FA9274-4F6C-47C0-9C98-07D0EE6F7849}"/>
                  </a:ext>
                </a:extLst>
              </p:cNvPr>
              <p:cNvPicPr/>
              <p:nvPr/>
            </p:nvPicPr>
            <p:blipFill>
              <a:blip r:embed="rId4"/>
              <a:stretch>
                <a:fillRect/>
              </a:stretch>
            </p:blipFill>
            <p:spPr>
              <a:xfrm>
                <a:off x="6098877" y="6349111"/>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7" name="Ink 26">
                <a:extLst>
                  <a:ext uri="{FF2B5EF4-FFF2-40B4-BE49-F238E27FC236}">
                    <a16:creationId xmlns:a16="http://schemas.microsoft.com/office/drawing/2014/main" id="{FC9092CD-F0BA-47E2-A7D2-08FDC99784EB}"/>
                  </a:ext>
                </a:extLst>
              </p14:cNvPr>
              <p14:cNvContentPartPr/>
              <p14:nvPr/>
            </p14:nvContentPartPr>
            <p14:xfrm>
              <a:off x="6197517" y="6476191"/>
              <a:ext cx="360" cy="360"/>
            </p14:xfrm>
          </p:contentPart>
        </mc:Choice>
        <mc:Fallback xmlns="">
          <p:pic>
            <p:nvPicPr>
              <p:cNvPr id="27" name="Ink 26">
                <a:extLst>
                  <a:ext uri="{FF2B5EF4-FFF2-40B4-BE49-F238E27FC236}">
                    <a16:creationId xmlns:a16="http://schemas.microsoft.com/office/drawing/2014/main" id="{FC9092CD-F0BA-47E2-A7D2-08FDC99784EB}"/>
                  </a:ext>
                </a:extLst>
              </p:cNvPr>
              <p:cNvPicPr/>
              <p:nvPr/>
            </p:nvPicPr>
            <p:blipFill>
              <a:blip r:embed="rId4"/>
              <a:stretch>
                <a:fillRect/>
              </a:stretch>
            </p:blipFill>
            <p:spPr>
              <a:xfrm>
                <a:off x="6193197" y="6471871"/>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55C9C765-001D-4031-850E-8A9ED89806FB}"/>
                  </a:ext>
                </a:extLst>
              </p14:cNvPr>
              <p14:cNvContentPartPr/>
              <p14:nvPr/>
            </p14:nvContentPartPr>
            <p14:xfrm>
              <a:off x="2644114" y="4629295"/>
              <a:ext cx="2351517" cy="405848"/>
            </p14:xfrm>
          </p:contentPart>
        </mc:Choice>
        <mc:Fallback xmlns="">
          <p:pic>
            <p:nvPicPr>
              <p:cNvPr id="4" name="Ink 3">
                <a:extLst>
                  <a:ext uri="{FF2B5EF4-FFF2-40B4-BE49-F238E27FC236}">
                    <a16:creationId xmlns:a16="http://schemas.microsoft.com/office/drawing/2014/main" id="{55C9C765-001D-4031-850E-8A9ED89806FB}"/>
                  </a:ext>
                </a:extLst>
              </p:cNvPr>
              <p:cNvPicPr/>
              <p:nvPr/>
            </p:nvPicPr>
            <p:blipFill>
              <a:blip r:embed="rId8"/>
              <a:stretch>
                <a:fillRect/>
              </a:stretch>
            </p:blipFill>
            <p:spPr>
              <a:xfrm>
                <a:off x="2635113" y="4620292"/>
                <a:ext cx="2369160" cy="423494"/>
              </a:xfrm>
              <a:prstGeom prst="rect">
                <a:avLst/>
              </a:prstGeom>
            </p:spPr>
          </p:pic>
        </mc:Fallback>
      </mc:AlternateContent>
      <p:sp>
        <p:nvSpPr>
          <p:cNvPr id="6" name="TextBox 5">
            <a:extLst>
              <a:ext uri="{FF2B5EF4-FFF2-40B4-BE49-F238E27FC236}">
                <a16:creationId xmlns:a16="http://schemas.microsoft.com/office/drawing/2014/main" id="{8CD13966-8BAA-49A1-9D3C-EFCC137C83CC}"/>
              </a:ext>
            </a:extLst>
          </p:cNvPr>
          <p:cNvSpPr txBox="1"/>
          <p:nvPr/>
        </p:nvSpPr>
        <p:spPr>
          <a:xfrm>
            <a:off x="5015058" y="4429757"/>
            <a:ext cx="6583103" cy="1815882"/>
          </a:xfrm>
          <a:prstGeom prst="rect">
            <a:avLst/>
          </a:prstGeom>
          <a:noFill/>
        </p:spPr>
        <p:txBody>
          <a:bodyPr wrap="square" rtlCol="0">
            <a:spAutoFit/>
          </a:bodyPr>
          <a:lstStyle/>
          <a:p>
            <a:r>
              <a:rPr lang="en-US" sz="1400">
                <a:solidFill>
                  <a:srgbClr val="0000FF"/>
                </a:solidFill>
              </a:rPr>
              <a:t>If you’re submitting the Form for processing, then I believe you’ll need an input tag, or button tag, with </a:t>
            </a:r>
            <a:r>
              <a:rPr lang="en-US" sz="1400" b="1">
                <a:solidFill>
                  <a:srgbClr val="0000FF"/>
                </a:solidFill>
              </a:rPr>
              <a:t>type = submit</a:t>
            </a:r>
            <a:r>
              <a:rPr lang="en-US" sz="1400">
                <a:solidFill>
                  <a:srgbClr val="0000FF"/>
                </a:solidFill>
              </a:rPr>
              <a:t>.  Either one can initiate processing the information via php according to the form’s action and method attributes.  On the other hand, if you use &lt;button type = button&gt;, we can use button’s </a:t>
            </a:r>
            <a:r>
              <a:rPr lang="en-US" sz="1400" i="1">
                <a:solidFill>
                  <a:srgbClr val="0000FF"/>
                </a:solidFill>
              </a:rPr>
              <a:t>onclick</a:t>
            </a:r>
            <a:r>
              <a:rPr lang="en-US" sz="1400">
                <a:solidFill>
                  <a:srgbClr val="0000FF"/>
                </a:solidFill>
              </a:rPr>
              <a:t> attribute to use AJAX to send and receive information.  </a:t>
            </a:r>
            <a:r>
              <a:rPr lang="en-US" sz="1400"/>
              <a:t>But if not sending information anywhere, then you shouldn’t need this tag.  And I’m not sure you’d really need a &lt;form&gt; either.  This might be the case if you’re just using javascript to take up the information entered, and output something directly back to the website.  </a:t>
            </a:r>
          </a:p>
        </p:txBody>
      </p:sp>
      <p:sp>
        <p:nvSpPr>
          <p:cNvPr id="12" name="TextBox 11">
            <a:extLst>
              <a:ext uri="{FF2B5EF4-FFF2-40B4-BE49-F238E27FC236}">
                <a16:creationId xmlns:a16="http://schemas.microsoft.com/office/drawing/2014/main" id="{4EFFBD59-25DB-46EE-B819-BE9D671A26C6}"/>
              </a:ext>
            </a:extLst>
          </p:cNvPr>
          <p:cNvSpPr txBox="1"/>
          <p:nvPr/>
        </p:nvSpPr>
        <p:spPr>
          <a:xfrm>
            <a:off x="8691510" y="101063"/>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6C9492F5-CFAE-70C9-995C-6826E949DF06}"/>
                  </a:ext>
                </a:extLst>
              </p14:cNvPr>
              <p14:cNvContentPartPr/>
              <p14:nvPr/>
            </p14:nvContentPartPr>
            <p14:xfrm>
              <a:off x="1607094" y="3559364"/>
              <a:ext cx="3175200" cy="256320"/>
            </p14:xfrm>
          </p:contentPart>
        </mc:Choice>
        <mc:Fallback xmlns="">
          <p:pic>
            <p:nvPicPr>
              <p:cNvPr id="7" name="Ink 6">
                <a:extLst>
                  <a:ext uri="{FF2B5EF4-FFF2-40B4-BE49-F238E27FC236}">
                    <a16:creationId xmlns:a16="http://schemas.microsoft.com/office/drawing/2014/main" id="{6C9492F5-CFAE-70C9-995C-6826E949DF06}"/>
                  </a:ext>
                </a:extLst>
              </p:cNvPr>
              <p:cNvPicPr/>
              <p:nvPr/>
            </p:nvPicPr>
            <p:blipFill>
              <a:blip r:embed="rId10"/>
              <a:stretch>
                <a:fillRect/>
              </a:stretch>
            </p:blipFill>
            <p:spPr>
              <a:xfrm>
                <a:off x="1600974" y="3553244"/>
                <a:ext cx="3187440" cy="268560"/>
              </a:xfrm>
              <a:prstGeom prst="rect">
                <a:avLst/>
              </a:prstGeom>
            </p:spPr>
          </p:pic>
        </mc:Fallback>
      </mc:AlternateContent>
    </p:spTree>
    <p:extLst>
      <p:ext uri="{BB962C8B-B14F-4D97-AF65-F5344CB8AC3E}">
        <p14:creationId xmlns:p14="http://schemas.microsoft.com/office/powerpoint/2010/main" val="3058918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30241" y="64859"/>
            <a:ext cx="1731518" cy="523220"/>
          </a:xfrm>
          <a:prstGeom prst="rect">
            <a:avLst/>
          </a:prstGeom>
          <a:noFill/>
        </p:spPr>
        <p:txBody>
          <a:bodyPr wrap="square" rtlCol="0">
            <a:spAutoFit/>
          </a:bodyPr>
          <a:lstStyle/>
          <a:p>
            <a:r>
              <a:rPr lang="en-US" sz="2800" b="1" u="sng"/>
              <a:t>Form Tags</a:t>
            </a:r>
          </a:p>
        </p:txBody>
      </p:sp>
      <p:sp>
        <p:nvSpPr>
          <p:cNvPr id="20" name="TextBox 19">
            <a:extLst>
              <a:ext uri="{FF2B5EF4-FFF2-40B4-BE49-F238E27FC236}">
                <a16:creationId xmlns:a16="http://schemas.microsoft.com/office/drawing/2014/main" id="{12C7D241-5942-4785-94D9-6610942E280D}"/>
              </a:ext>
            </a:extLst>
          </p:cNvPr>
          <p:cNvSpPr txBox="1"/>
          <p:nvPr/>
        </p:nvSpPr>
        <p:spPr>
          <a:xfrm>
            <a:off x="523046" y="867611"/>
            <a:ext cx="5231689" cy="338554"/>
          </a:xfrm>
          <a:prstGeom prst="rect">
            <a:avLst/>
          </a:prstGeom>
          <a:noFill/>
        </p:spPr>
        <p:txBody>
          <a:bodyPr wrap="none" rtlCol="0">
            <a:spAutoFit/>
          </a:bodyPr>
          <a:lstStyle/>
          <a:p>
            <a:r>
              <a:rPr lang="en-US" sz="1600"/>
              <a:t>Here’s a little more on the attributes of some of those guys.  </a:t>
            </a:r>
          </a:p>
        </p:txBody>
      </p:sp>
      <p:sp>
        <p:nvSpPr>
          <p:cNvPr id="3" name="TextBox 2">
            <a:extLst>
              <a:ext uri="{FF2B5EF4-FFF2-40B4-BE49-F238E27FC236}">
                <a16:creationId xmlns:a16="http://schemas.microsoft.com/office/drawing/2014/main" id="{B54ABCAC-5904-470C-A411-B903C19209EF}"/>
              </a:ext>
            </a:extLst>
          </p:cNvPr>
          <p:cNvSpPr txBox="1"/>
          <p:nvPr/>
        </p:nvSpPr>
        <p:spPr>
          <a:xfrm>
            <a:off x="523046" y="1330912"/>
            <a:ext cx="2003338" cy="369332"/>
          </a:xfrm>
          <a:prstGeom prst="rect">
            <a:avLst/>
          </a:prstGeom>
          <a:noFill/>
        </p:spPr>
        <p:txBody>
          <a:bodyPr wrap="square" rtlCol="0">
            <a:spAutoFit/>
          </a:bodyPr>
          <a:lstStyle/>
          <a:p>
            <a:r>
              <a:rPr lang="en-US"/>
              <a:t>&lt;form attributes&gt;</a:t>
            </a:r>
          </a:p>
        </p:txBody>
      </p:sp>
      <p:sp>
        <p:nvSpPr>
          <p:cNvPr id="25" name="TextBox 24">
            <a:extLst>
              <a:ext uri="{FF2B5EF4-FFF2-40B4-BE49-F238E27FC236}">
                <a16:creationId xmlns:a16="http://schemas.microsoft.com/office/drawing/2014/main" id="{208C88B1-13E6-4296-A2B1-764C2E359F78}"/>
              </a:ext>
            </a:extLst>
          </p:cNvPr>
          <p:cNvSpPr txBox="1"/>
          <p:nvPr/>
        </p:nvSpPr>
        <p:spPr>
          <a:xfrm>
            <a:off x="4558617" y="1865893"/>
            <a:ext cx="6941272" cy="523220"/>
          </a:xfrm>
          <a:prstGeom prst="rect">
            <a:avLst/>
          </a:prstGeom>
          <a:noFill/>
        </p:spPr>
        <p:txBody>
          <a:bodyPr wrap="square" rtlCol="0">
            <a:spAutoFit/>
          </a:bodyPr>
          <a:lstStyle/>
          <a:p>
            <a:r>
              <a:rPr lang="en-US" sz="1400" dirty="0"/>
              <a:t>name is name I guess.  </a:t>
            </a:r>
            <a:r>
              <a:rPr lang="en-US" sz="1400" dirty="0">
                <a:solidFill>
                  <a:srgbClr val="FF0000"/>
                </a:solidFill>
              </a:rPr>
              <a:t>Perhaps this is the name that PHP uses to identify </a:t>
            </a:r>
            <a:r>
              <a:rPr lang="en-US" sz="1400">
                <a:solidFill>
                  <a:srgbClr val="FF0000"/>
                </a:solidFill>
              </a:rPr>
              <a:t>the form, and extract all the information from the input tags, and text area tags it encompasses.  </a:t>
            </a:r>
            <a:r>
              <a:rPr lang="en-US" sz="1400" dirty="0">
                <a:solidFill>
                  <a:srgbClr val="FF0000"/>
                </a:solidFill>
              </a:rPr>
              <a:t>Yes.</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CF594FF7-B4F2-4A8F-B6F8-455DADEA4EA2}"/>
                  </a:ext>
                </a:extLst>
              </p14:cNvPr>
              <p14:cNvContentPartPr/>
              <p14:nvPr/>
            </p14:nvContentPartPr>
            <p14:xfrm>
              <a:off x="2430847" y="2558878"/>
              <a:ext cx="360" cy="360"/>
            </p14:xfrm>
          </p:contentPart>
        </mc:Choice>
        <mc:Fallback xmlns="">
          <p:pic>
            <p:nvPicPr>
              <p:cNvPr id="5" name="Ink 4">
                <a:extLst>
                  <a:ext uri="{FF2B5EF4-FFF2-40B4-BE49-F238E27FC236}">
                    <a16:creationId xmlns:a16="http://schemas.microsoft.com/office/drawing/2014/main" id="{CF594FF7-B4F2-4A8F-B6F8-455DADEA4EA2}"/>
                  </a:ext>
                </a:extLst>
              </p:cNvPr>
              <p:cNvPicPr/>
              <p:nvPr/>
            </p:nvPicPr>
            <p:blipFill>
              <a:blip r:embed="rId4"/>
              <a:stretch>
                <a:fillRect/>
              </a:stretch>
            </p:blipFill>
            <p:spPr>
              <a:xfrm>
                <a:off x="2426527" y="2554558"/>
                <a:ext cx="9000" cy="9000"/>
              </a:xfrm>
              <a:prstGeom prst="rect">
                <a:avLst/>
              </a:prstGeom>
            </p:spPr>
          </p:pic>
        </mc:Fallback>
      </mc:AlternateContent>
      <p:sp>
        <p:nvSpPr>
          <p:cNvPr id="16" name="TextBox 15">
            <a:extLst>
              <a:ext uri="{FF2B5EF4-FFF2-40B4-BE49-F238E27FC236}">
                <a16:creationId xmlns:a16="http://schemas.microsoft.com/office/drawing/2014/main" id="{3695EDA9-DF62-4C8B-90A0-13FDD4DBE41F}"/>
              </a:ext>
            </a:extLst>
          </p:cNvPr>
          <p:cNvSpPr txBox="1"/>
          <p:nvPr/>
        </p:nvSpPr>
        <p:spPr>
          <a:xfrm>
            <a:off x="2283609" y="1896553"/>
            <a:ext cx="2167920" cy="307777"/>
          </a:xfrm>
          <a:prstGeom prst="rect">
            <a:avLst/>
          </a:prstGeom>
          <a:noFill/>
        </p:spPr>
        <p:txBody>
          <a:bodyPr wrap="square">
            <a:spAutoFit/>
          </a:bodyPr>
          <a:lstStyle/>
          <a:p>
            <a:r>
              <a:rPr lang="en-US" sz="1400"/>
              <a:t>name = “a_form_name” </a:t>
            </a:r>
          </a:p>
        </p:txBody>
      </p:sp>
      <mc:AlternateContent xmlns:mc="http://schemas.openxmlformats.org/markup-compatibility/2006" xmlns:p14="http://schemas.microsoft.com/office/powerpoint/2010/main">
        <mc:Choice Requires="p14">
          <p:contentPart p14:bwMode="auto" r:id="rId5">
            <p14:nvContentPartPr>
              <p14:cNvPr id="29" name="Ink 28">
                <a:extLst>
                  <a:ext uri="{FF2B5EF4-FFF2-40B4-BE49-F238E27FC236}">
                    <a16:creationId xmlns:a16="http://schemas.microsoft.com/office/drawing/2014/main" id="{5E1737A1-3799-4A07-8130-363C0C718BBF}"/>
                  </a:ext>
                </a:extLst>
              </p14:cNvPr>
              <p14:cNvContentPartPr/>
              <p14:nvPr/>
            </p14:nvContentPartPr>
            <p14:xfrm flipV="1">
              <a:off x="1477557" y="1700244"/>
              <a:ext cx="1607239" cy="119980"/>
            </p14:xfrm>
          </p:contentPart>
        </mc:Choice>
        <mc:Fallback xmlns="">
          <p:pic>
            <p:nvPicPr>
              <p:cNvPr id="29" name="Ink 28">
                <a:extLst>
                  <a:ext uri="{FF2B5EF4-FFF2-40B4-BE49-F238E27FC236}">
                    <a16:creationId xmlns:a16="http://schemas.microsoft.com/office/drawing/2014/main" id="{5E1737A1-3799-4A07-8130-363C0C718BBF}"/>
                  </a:ext>
                </a:extLst>
              </p:cNvPr>
              <p:cNvPicPr/>
              <p:nvPr/>
            </p:nvPicPr>
            <p:blipFill>
              <a:blip r:embed="rId6"/>
              <a:stretch>
                <a:fillRect/>
              </a:stretch>
            </p:blipFill>
            <p:spPr>
              <a:xfrm flipV="1">
                <a:off x="1473238" y="1695933"/>
                <a:ext cx="1615876" cy="128601"/>
              </a:xfrm>
              <a:prstGeom prst="rect">
                <a:avLst/>
              </a:prstGeom>
            </p:spPr>
          </p:pic>
        </mc:Fallback>
      </mc:AlternateContent>
      <p:sp>
        <p:nvSpPr>
          <p:cNvPr id="17" name="TextBox 16">
            <a:extLst>
              <a:ext uri="{FF2B5EF4-FFF2-40B4-BE49-F238E27FC236}">
                <a16:creationId xmlns:a16="http://schemas.microsoft.com/office/drawing/2014/main" id="{BBB1C43E-30DC-4757-B0F9-8B8134240368}"/>
              </a:ext>
            </a:extLst>
          </p:cNvPr>
          <p:cNvSpPr txBox="1"/>
          <p:nvPr/>
        </p:nvSpPr>
        <p:spPr>
          <a:xfrm>
            <a:off x="2266547" y="2424957"/>
            <a:ext cx="1739031" cy="307777"/>
          </a:xfrm>
          <a:prstGeom prst="rect">
            <a:avLst/>
          </a:prstGeom>
          <a:noFill/>
        </p:spPr>
        <p:txBody>
          <a:bodyPr wrap="square">
            <a:spAutoFit/>
          </a:bodyPr>
          <a:lstStyle/>
          <a:p>
            <a:r>
              <a:rPr lang="en-US" sz="1400"/>
              <a:t>action = “file.php” </a:t>
            </a:r>
          </a:p>
        </p:txBody>
      </p:sp>
      <p:sp>
        <p:nvSpPr>
          <p:cNvPr id="19" name="TextBox 18">
            <a:extLst>
              <a:ext uri="{FF2B5EF4-FFF2-40B4-BE49-F238E27FC236}">
                <a16:creationId xmlns:a16="http://schemas.microsoft.com/office/drawing/2014/main" id="{E570C8A7-AEAC-4F53-AD77-80BA3C2520CB}"/>
              </a:ext>
            </a:extLst>
          </p:cNvPr>
          <p:cNvSpPr txBox="1"/>
          <p:nvPr/>
        </p:nvSpPr>
        <p:spPr>
          <a:xfrm>
            <a:off x="2278275" y="4949359"/>
            <a:ext cx="1542860" cy="307777"/>
          </a:xfrm>
          <a:prstGeom prst="rect">
            <a:avLst/>
          </a:prstGeom>
          <a:noFill/>
        </p:spPr>
        <p:txBody>
          <a:bodyPr wrap="square">
            <a:spAutoFit/>
          </a:bodyPr>
          <a:lstStyle/>
          <a:p>
            <a:r>
              <a:rPr lang="en-US" sz="1400"/>
              <a:t>method = “post”</a:t>
            </a:r>
          </a:p>
        </p:txBody>
      </p:sp>
      <p:sp>
        <p:nvSpPr>
          <p:cNvPr id="22" name="TextBox 21">
            <a:extLst>
              <a:ext uri="{FF2B5EF4-FFF2-40B4-BE49-F238E27FC236}">
                <a16:creationId xmlns:a16="http://schemas.microsoft.com/office/drawing/2014/main" id="{0FCD1BE7-D001-4453-973C-6B63D37F6DE7}"/>
              </a:ext>
            </a:extLst>
          </p:cNvPr>
          <p:cNvSpPr txBox="1"/>
          <p:nvPr/>
        </p:nvSpPr>
        <p:spPr>
          <a:xfrm>
            <a:off x="4558615" y="2424957"/>
            <a:ext cx="7456404" cy="2462213"/>
          </a:xfrm>
          <a:prstGeom prst="rect">
            <a:avLst/>
          </a:prstGeom>
          <a:noFill/>
        </p:spPr>
        <p:txBody>
          <a:bodyPr wrap="square" rtlCol="0">
            <a:spAutoFit/>
          </a:bodyPr>
          <a:lstStyle/>
          <a:p>
            <a:r>
              <a:rPr lang="en-US" sz="1400"/>
              <a:t>So when submit button is hit, it seems the data gets encapsulated via the </a:t>
            </a:r>
            <a:r>
              <a:rPr lang="en-US" sz="1400" i="1"/>
              <a:t>method</a:t>
            </a:r>
            <a:r>
              <a:rPr lang="en-US" sz="1400"/>
              <a:t> below.  </a:t>
            </a:r>
            <a:r>
              <a:rPr lang="en-US" sz="1400">
                <a:solidFill>
                  <a:srgbClr val="0000FF"/>
                </a:solidFill>
              </a:rPr>
              <a:t>And the commands in file.php (usually/always .php?) associated to </a:t>
            </a:r>
            <a:r>
              <a:rPr lang="en-US" sz="1400" i="1">
                <a:solidFill>
                  <a:srgbClr val="0000FF"/>
                </a:solidFill>
              </a:rPr>
              <a:t>action </a:t>
            </a:r>
            <a:r>
              <a:rPr lang="en-US" sz="1400">
                <a:solidFill>
                  <a:srgbClr val="0000FF"/>
                </a:solidFill>
              </a:rPr>
              <a:t>get executed by the server. If you leave off the action attribute, then it looks on the present page for php commands to execute, I guess the nearest &lt;?php   ?&gt; block</a:t>
            </a:r>
            <a:r>
              <a:rPr lang="en-US" sz="1400"/>
              <a:t>.  If you say: action = “&lt;?php echo $_SERVER[“PHP_SELF”]; ?&gt;”,</a:t>
            </a:r>
          </a:p>
          <a:p>
            <a:endParaRPr lang="en-US" sz="1400"/>
          </a:p>
          <a:p>
            <a:endParaRPr lang="en-US" sz="1400"/>
          </a:p>
          <a:p>
            <a:r>
              <a:rPr lang="en-US" sz="1400"/>
              <a:t>then this also seems to redirect its attention to present page to find a &lt;?php   ?&gt; block.  Not sure the difference between this and just leaving action off.  </a:t>
            </a:r>
            <a:r>
              <a:rPr lang="en-US" sz="1400">
                <a:solidFill>
                  <a:srgbClr val="0000FF"/>
                </a:solidFill>
              </a:rPr>
              <a:t>If it goes to an external file.php though, it will open up a new page in web browser and execute the commands there; if it goes to the same page, it will refresh the page and execute the commands.  So either way, there is a page load or reload aesthetics issue.  </a:t>
            </a:r>
          </a:p>
        </p:txBody>
      </p:sp>
      <p:sp>
        <p:nvSpPr>
          <p:cNvPr id="24" name="TextBox 23">
            <a:extLst>
              <a:ext uri="{FF2B5EF4-FFF2-40B4-BE49-F238E27FC236}">
                <a16:creationId xmlns:a16="http://schemas.microsoft.com/office/drawing/2014/main" id="{885DEA9B-74A4-49E5-85B0-0DCA1ABA1E76}"/>
              </a:ext>
            </a:extLst>
          </p:cNvPr>
          <p:cNvSpPr txBox="1"/>
          <p:nvPr/>
        </p:nvSpPr>
        <p:spPr>
          <a:xfrm>
            <a:off x="4553282" y="4911737"/>
            <a:ext cx="7186369" cy="954107"/>
          </a:xfrm>
          <a:prstGeom prst="rect">
            <a:avLst/>
          </a:prstGeom>
          <a:noFill/>
        </p:spPr>
        <p:txBody>
          <a:bodyPr wrap="square" rtlCol="0">
            <a:spAutoFit/>
          </a:bodyPr>
          <a:lstStyle/>
          <a:p>
            <a:r>
              <a:rPr lang="en-US" sz="1400" i="1" dirty="0"/>
              <a:t>method</a:t>
            </a:r>
            <a:r>
              <a:rPr lang="en-US" sz="1400" dirty="0"/>
              <a:t> specifies how, and can take on either “post” or “get” values.  I think “post” is more secure.  Anyway, it seems the form data gets encoded in a PHP array called $_POST.  And, in a php block, the array elements can be accessed by their </a:t>
            </a:r>
            <a:r>
              <a:rPr lang="en-US" sz="1400" i="1" dirty="0"/>
              <a:t>names</a:t>
            </a:r>
            <a:r>
              <a:rPr lang="en-US" sz="1400" dirty="0"/>
              <a:t>, i.e., $_POST[“</a:t>
            </a:r>
            <a:r>
              <a:rPr lang="en-US" sz="1400" i="1" dirty="0"/>
              <a:t>name</a:t>
            </a:r>
            <a:r>
              <a:rPr lang="en-US" sz="1400" dirty="0"/>
              <a:t>”].  </a:t>
            </a:r>
            <a:r>
              <a:rPr lang="en-US" sz="1400" dirty="0">
                <a:solidFill>
                  <a:srgbClr val="FF0000"/>
                </a:solidFill>
              </a:rPr>
              <a:t>That’s why those tags had names.  id’s are for styling, and names are for the $_POST array.  </a:t>
            </a:r>
          </a:p>
        </p:txBody>
      </p:sp>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5C264150-2BE3-460D-AB88-1C067903A57E}"/>
                  </a:ext>
                </a:extLst>
              </p14:cNvPr>
              <p14:cNvContentPartPr/>
              <p14:nvPr/>
            </p14:nvContentPartPr>
            <p14:xfrm>
              <a:off x="4231610" y="2031838"/>
              <a:ext cx="319680" cy="11160"/>
            </p14:xfrm>
          </p:contentPart>
        </mc:Choice>
        <mc:Fallback xmlns="">
          <p:pic>
            <p:nvPicPr>
              <p:cNvPr id="4" name="Ink 3">
                <a:extLst>
                  <a:ext uri="{FF2B5EF4-FFF2-40B4-BE49-F238E27FC236}">
                    <a16:creationId xmlns:a16="http://schemas.microsoft.com/office/drawing/2014/main" id="{5C264150-2BE3-460D-AB88-1C067903A57E}"/>
                  </a:ext>
                </a:extLst>
              </p:cNvPr>
              <p:cNvPicPr/>
              <p:nvPr/>
            </p:nvPicPr>
            <p:blipFill>
              <a:blip r:embed="rId8"/>
              <a:stretch>
                <a:fillRect/>
              </a:stretch>
            </p:blipFill>
            <p:spPr>
              <a:xfrm>
                <a:off x="4222600" y="2022538"/>
                <a:ext cx="337340" cy="2938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4D983700-8BDF-4900-B622-19D99B930C33}"/>
                  </a:ext>
                </a:extLst>
              </p14:cNvPr>
              <p14:cNvContentPartPr/>
              <p14:nvPr/>
            </p14:nvContentPartPr>
            <p14:xfrm>
              <a:off x="3816530" y="2607838"/>
              <a:ext cx="696960" cy="360"/>
            </p14:xfrm>
          </p:contentPart>
        </mc:Choice>
        <mc:Fallback xmlns="">
          <p:pic>
            <p:nvPicPr>
              <p:cNvPr id="6" name="Ink 5">
                <a:extLst>
                  <a:ext uri="{FF2B5EF4-FFF2-40B4-BE49-F238E27FC236}">
                    <a16:creationId xmlns:a16="http://schemas.microsoft.com/office/drawing/2014/main" id="{4D983700-8BDF-4900-B622-19D99B930C33}"/>
                  </a:ext>
                </a:extLst>
              </p:cNvPr>
              <p:cNvPicPr/>
              <p:nvPr/>
            </p:nvPicPr>
            <p:blipFill>
              <a:blip r:embed="rId10"/>
              <a:stretch>
                <a:fillRect/>
              </a:stretch>
            </p:blipFill>
            <p:spPr>
              <a:xfrm>
                <a:off x="3807530" y="2598838"/>
                <a:ext cx="7146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a16="http://schemas.microsoft.com/office/drawing/2014/main" id="{B4F58DC2-7B1E-4987-B6EF-195F40F731A4}"/>
                  </a:ext>
                </a:extLst>
              </p14:cNvPr>
              <p14:cNvContentPartPr/>
              <p14:nvPr/>
            </p14:nvContentPartPr>
            <p14:xfrm>
              <a:off x="3745316" y="5098332"/>
              <a:ext cx="810360" cy="360"/>
            </p14:xfrm>
          </p:contentPart>
        </mc:Choice>
        <mc:Fallback xmlns="">
          <p:pic>
            <p:nvPicPr>
              <p:cNvPr id="8" name="Ink 7">
                <a:extLst>
                  <a:ext uri="{FF2B5EF4-FFF2-40B4-BE49-F238E27FC236}">
                    <a16:creationId xmlns:a16="http://schemas.microsoft.com/office/drawing/2014/main" id="{B4F58DC2-7B1E-4987-B6EF-195F40F731A4}"/>
                  </a:ext>
                </a:extLst>
              </p:cNvPr>
              <p:cNvPicPr/>
              <p:nvPr/>
            </p:nvPicPr>
            <p:blipFill>
              <a:blip r:embed="rId12"/>
              <a:stretch>
                <a:fillRect/>
              </a:stretch>
            </p:blipFill>
            <p:spPr>
              <a:xfrm>
                <a:off x="3736316" y="5089332"/>
                <a:ext cx="828000" cy="18000"/>
              </a:xfrm>
              <a:prstGeom prst="rect">
                <a:avLst/>
              </a:prstGeom>
            </p:spPr>
          </p:pic>
        </mc:Fallback>
      </mc:AlternateContent>
      <p:sp>
        <p:nvSpPr>
          <p:cNvPr id="26" name="TextBox 25">
            <a:extLst>
              <a:ext uri="{FF2B5EF4-FFF2-40B4-BE49-F238E27FC236}">
                <a16:creationId xmlns:a16="http://schemas.microsoft.com/office/drawing/2014/main" id="{6AC5E288-D2A3-4ECD-9A6B-4AA52140F51D}"/>
              </a:ext>
            </a:extLst>
          </p:cNvPr>
          <p:cNvSpPr txBox="1"/>
          <p:nvPr/>
        </p:nvSpPr>
        <p:spPr>
          <a:xfrm>
            <a:off x="2266547" y="6181077"/>
            <a:ext cx="2279409" cy="307777"/>
          </a:xfrm>
          <a:prstGeom prst="rect">
            <a:avLst/>
          </a:prstGeom>
          <a:noFill/>
        </p:spPr>
        <p:txBody>
          <a:bodyPr wrap="square">
            <a:spAutoFit/>
          </a:bodyPr>
          <a:lstStyle/>
          <a:p>
            <a:r>
              <a:rPr lang="en-US" sz="1400"/>
              <a:t>target = “_self”, or “_blank”</a:t>
            </a:r>
          </a:p>
        </p:txBody>
      </p:sp>
      <p:sp>
        <p:nvSpPr>
          <p:cNvPr id="28" name="TextBox 27">
            <a:extLst>
              <a:ext uri="{FF2B5EF4-FFF2-40B4-BE49-F238E27FC236}">
                <a16:creationId xmlns:a16="http://schemas.microsoft.com/office/drawing/2014/main" id="{188F85B2-BEB2-4E7C-87EC-29536E6C7038}"/>
              </a:ext>
            </a:extLst>
          </p:cNvPr>
          <p:cNvSpPr txBox="1"/>
          <p:nvPr/>
        </p:nvSpPr>
        <p:spPr>
          <a:xfrm>
            <a:off x="5685543" y="6131595"/>
            <a:ext cx="6329475" cy="523220"/>
          </a:xfrm>
          <a:prstGeom prst="rect">
            <a:avLst/>
          </a:prstGeom>
          <a:noFill/>
        </p:spPr>
        <p:txBody>
          <a:bodyPr wrap="square" rtlCol="0">
            <a:spAutoFit/>
          </a:bodyPr>
          <a:lstStyle/>
          <a:p>
            <a:r>
              <a:rPr lang="en-US" sz="1400"/>
              <a:t>This specifies whether the results of the action are displayed in the same page or a new blank page.  Not really sure about this one, given discussion of action attribute.</a:t>
            </a:r>
          </a:p>
        </p:txBody>
      </p:sp>
      <mc:AlternateContent xmlns:mc="http://schemas.openxmlformats.org/markup-compatibility/2006" xmlns:p14="http://schemas.microsoft.com/office/powerpoint/2010/main">
        <mc:Choice Requires="p14">
          <p:contentPart p14:bwMode="auto" r:id="rId13">
            <p14:nvContentPartPr>
              <p14:cNvPr id="30" name="Ink 29">
                <a:extLst>
                  <a:ext uri="{FF2B5EF4-FFF2-40B4-BE49-F238E27FC236}">
                    <a16:creationId xmlns:a16="http://schemas.microsoft.com/office/drawing/2014/main" id="{AE234B12-ADC4-40A4-84AA-82FC2D40A799}"/>
                  </a:ext>
                </a:extLst>
              </p14:cNvPr>
              <p14:cNvContentPartPr/>
              <p14:nvPr/>
            </p14:nvContentPartPr>
            <p14:xfrm>
              <a:off x="4639476" y="6344193"/>
              <a:ext cx="812672" cy="45719"/>
            </p14:xfrm>
          </p:contentPart>
        </mc:Choice>
        <mc:Fallback xmlns="">
          <p:pic>
            <p:nvPicPr>
              <p:cNvPr id="30" name="Ink 29">
                <a:extLst>
                  <a:ext uri="{FF2B5EF4-FFF2-40B4-BE49-F238E27FC236}">
                    <a16:creationId xmlns:a16="http://schemas.microsoft.com/office/drawing/2014/main" id="{AE234B12-ADC4-40A4-84AA-82FC2D40A799}"/>
                  </a:ext>
                </a:extLst>
              </p:cNvPr>
              <p:cNvPicPr/>
              <p:nvPr/>
            </p:nvPicPr>
            <p:blipFill>
              <a:blip r:embed="rId14"/>
              <a:stretch>
                <a:fillRect/>
              </a:stretch>
            </p:blipFill>
            <p:spPr>
              <a:xfrm>
                <a:off x="4630478" y="5201218"/>
                <a:ext cx="830307" cy="2285950"/>
              </a:xfrm>
              <a:prstGeom prst="rect">
                <a:avLst/>
              </a:prstGeom>
            </p:spPr>
          </p:pic>
        </mc:Fallback>
      </mc:AlternateContent>
      <p:pic>
        <p:nvPicPr>
          <p:cNvPr id="13" name="Picture 12">
            <a:extLst>
              <a:ext uri="{FF2B5EF4-FFF2-40B4-BE49-F238E27FC236}">
                <a16:creationId xmlns:a16="http://schemas.microsoft.com/office/drawing/2014/main" id="{A77296AB-045D-4808-A806-8B9E44CD40CE}"/>
              </a:ext>
            </a:extLst>
          </p:cNvPr>
          <p:cNvPicPr>
            <a:picLocks noChangeAspect="1"/>
          </p:cNvPicPr>
          <p:nvPr/>
        </p:nvPicPr>
        <p:blipFill>
          <a:blip r:embed="rId15"/>
          <a:stretch>
            <a:fillRect/>
          </a:stretch>
        </p:blipFill>
        <p:spPr>
          <a:xfrm>
            <a:off x="4587438" y="3423239"/>
            <a:ext cx="4314825" cy="247650"/>
          </a:xfrm>
          <a:prstGeom prst="rect">
            <a:avLst/>
          </a:prstGeom>
        </p:spPr>
      </p:pic>
      <p:sp>
        <p:nvSpPr>
          <p:cNvPr id="21" name="TextBox 20">
            <a:extLst>
              <a:ext uri="{FF2B5EF4-FFF2-40B4-BE49-F238E27FC236}">
                <a16:creationId xmlns:a16="http://schemas.microsoft.com/office/drawing/2014/main" id="{7AA9BCEB-D0B0-4A5E-92B5-CD1E50EF6035}"/>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3288444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99806" y="93142"/>
            <a:ext cx="1825786" cy="523220"/>
          </a:xfrm>
          <a:prstGeom prst="rect">
            <a:avLst/>
          </a:prstGeom>
          <a:noFill/>
        </p:spPr>
        <p:txBody>
          <a:bodyPr wrap="square" rtlCol="0">
            <a:spAutoFit/>
          </a:bodyPr>
          <a:lstStyle/>
          <a:p>
            <a:r>
              <a:rPr lang="en-US" sz="2800" b="1" u="sng"/>
              <a:t>Form Tags</a:t>
            </a:r>
          </a:p>
        </p:txBody>
      </p:sp>
      <p:pic>
        <p:nvPicPr>
          <p:cNvPr id="5" name="Picture 4">
            <a:extLst>
              <a:ext uri="{FF2B5EF4-FFF2-40B4-BE49-F238E27FC236}">
                <a16:creationId xmlns:a16="http://schemas.microsoft.com/office/drawing/2014/main" id="{E8A06D40-63AA-468E-BC1A-9E35AA303AF9}"/>
              </a:ext>
            </a:extLst>
          </p:cNvPr>
          <p:cNvPicPr>
            <a:picLocks noChangeAspect="1"/>
          </p:cNvPicPr>
          <p:nvPr/>
        </p:nvPicPr>
        <p:blipFill>
          <a:blip r:embed="rId3"/>
          <a:stretch>
            <a:fillRect/>
          </a:stretch>
        </p:blipFill>
        <p:spPr>
          <a:xfrm>
            <a:off x="505838" y="1594410"/>
            <a:ext cx="5019675" cy="1609725"/>
          </a:xfrm>
          <a:prstGeom prst="rect">
            <a:avLst/>
          </a:prstGeom>
        </p:spPr>
      </p:pic>
      <p:sp>
        <p:nvSpPr>
          <p:cNvPr id="6" name="TextBox 5">
            <a:extLst>
              <a:ext uri="{FF2B5EF4-FFF2-40B4-BE49-F238E27FC236}">
                <a16:creationId xmlns:a16="http://schemas.microsoft.com/office/drawing/2014/main" id="{34709379-BA8A-4EDD-A7AA-0A6F8EB1E102}"/>
              </a:ext>
            </a:extLst>
          </p:cNvPr>
          <p:cNvSpPr txBox="1"/>
          <p:nvPr/>
        </p:nvSpPr>
        <p:spPr>
          <a:xfrm>
            <a:off x="505838" y="1001850"/>
            <a:ext cx="1392176" cy="369332"/>
          </a:xfrm>
          <a:prstGeom prst="rect">
            <a:avLst/>
          </a:prstGeom>
          <a:noFill/>
        </p:spPr>
        <p:txBody>
          <a:bodyPr wrap="none" rtlCol="0">
            <a:spAutoFit/>
          </a:bodyPr>
          <a:lstStyle/>
          <a:p>
            <a:r>
              <a:rPr lang="en-US"/>
              <a:t>For example,</a:t>
            </a:r>
          </a:p>
        </p:txBody>
      </p:sp>
      <p:pic>
        <p:nvPicPr>
          <p:cNvPr id="8" name="Picture 7">
            <a:extLst>
              <a:ext uri="{FF2B5EF4-FFF2-40B4-BE49-F238E27FC236}">
                <a16:creationId xmlns:a16="http://schemas.microsoft.com/office/drawing/2014/main" id="{F64BD126-5B15-4F8B-A080-BD30BFBD8A15}"/>
              </a:ext>
            </a:extLst>
          </p:cNvPr>
          <p:cNvPicPr>
            <a:picLocks noChangeAspect="1"/>
          </p:cNvPicPr>
          <p:nvPr/>
        </p:nvPicPr>
        <p:blipFill>
          <a:blip r:embed="rId4"/>
          <a:stretch>
            <a:fillRect/>
          </a:stretch>
        </p:blipFill>
        <p:spPr>
          <a:xfrm>
            <a:off x="8263000" y="1746219"/>
            <a:ext cx="2705100" cy="1381125"/>
          </a:xfrm>
          <a:prstGeom prst="rect">
            <a:avLst/>
          </a:prstGeom>
        </p:spPr>
      </p:pic>
      <p:pic>
        <p:nvPicPr>
          <p:cNvPr id="10" name="Picture 9">
            <a:extLst>
              <a:ext uri="{FF2B5EF4-FFF2-40B4-BE49-F238E27FC236}">
                <a16:creationId xmlns:a16="http://schemas.microsoft.com/office/drawing/2014/main" id="{0CB9B1E3-D9B7-4C6D-A8D1-B9E488374C89}"/>
              </a:ext>
            </a:extLst>
          </p:cNvPr>
          <p:cNvPicPr>
            <a:picLocks noChangeAspect="1"/>
          </p:cNvPicPr>
          <p:nvPr/>
        </p:nvPicPr>
        <p:blipFill>
          <a:blip r:embed="rId5"/>
          <a:stretch>
            <a:fillRect/>
          </a:stretch>
        </p:blipFill>
        <p:spPr>
          <a:xfrm>
            <a:off x="505838" y="3576094"/>
            <a:ext cx="6324600" cy="2143125"/>
          </a:xfrm>
          <a:prstGeom prst="rect">
            <a:avLst/>
          </a:prstGeom>
        </p:spPr>
      </p:pic>
      <p:pic>
        <p:nvPicPr>
          <p:cNvPr id="12" name="Picture 11">
            <a:extLst>
              <a:ext uri="{FF2B5EF4-FFF2-40B4-BE49-F238E27FC236}">
                <a16:creationId xmlns:a16="http://schemas.microsoft.com/office/drawing/2014/main" id="{987E0AD0-5093-43B4-A055-8686ADEF8BF1}"/>
              </a:ext>
            </a:extLst>
          </p:cNvPr>
          <p:cNvPicPr>
            <a:picLocks noChangeAspect="1"/>
          </p:cNvPicPr>
          <p:nvPr/>
        </p:nvPicPr>
        <p:blipFill>
          <a:blip r:embed="rId6"/>
          <a:stretch>
            <a:fillRect/>
          </a:stretch>
        </p:blipFill>
        <p:spPr>
          <a:xfrm>
            <a:off x="7862382" y="4225520"/>
            <a:ext cx="1447800" cy="962025"/>
          </a:xfrm>
          <a:prstGeom prst="rect">
            <a:avLst/>
          </a:prstGeom>
        </p:spPr>
      </p:pic>
      <p:sp>
        <p:nvSpPr>
          <p:cNvPr id="3" name="TextBox 2">
            <a:extLst>
              <a:ext uri="{FF2B5EF4-FFF2-40B4-BE49-F238E27FC236}">
                <a16:creationId xmlns:a16="http://schemas.microsoft.com/office/drawing/2014/main" id="{9A82D72E-A423-4F72-837B-0F9DB9FF64D2}"/>
              </a:ext>
            </a:extLst>
          </p:cNvPr>
          <p:cNvSpPr txBox="1"/>
          <p:nvPr/>
        </p:nvSpPr>
        <p:spPr>
          <a:xfrm>
            <a:off x="612742" y="5918473"/>
            <a:ext cx="10501460" cy="584775"/>
          </a:xfrm>
          <a:prstGeom prst="rect">
            <a:avLst/>
          </a:prstGeom>
          <a:noFill/>
        </p:spPr>
        <p:txBody>
          <a:bodyPr wrap="square" rtlCol="0">
            <a:spAutoFit/>
          </a:bodyPr>
          <a:lstStyle/>
          <a:p>
            <a:r>
              <a:rPr lang="en-US" sz="1600"/>
              <a:t>Can ascertain the ‘checked’ status of the radio button.  For instance, </a:t>
            </a:r>
            <a:r>
              <a:rPr lang="en-US" sz="1600">
                <a:solidFill>
                  <a:srgbClr val="00B050"/>
                </a:solidFill>
              </a:rPr>
              <a:t>document.getElementById(“male”).checked </a:t>
            </a:r>
            <a:r>
              <a:rPr lang="en-US" sz="1600"/>
              <a:t>will return either </a:t>
            </a:r>
            <a:r>
              <a:rPr lang="en-US" sz="1600">
                <a:solidFill>
                  <a:srgbClr val="0070C0"/>
                </a:solidFill>
              </a:rPr>
              <a:t>true</a:t>
            </a:r>
            <a:r>
              <a:rPr lang="en-US" sz="1600"/>
              <a:t> or </a:t>
            </a:r>
            <a:r>
              <a:rPr lang="en-US" sz="1600">
                <a:solidFill>
                  <a:srgbClr val="0070C0"/>
                </a:solidFill>
              </a:rPr>
              <a:t>false</a:t>
            </a:r>
            <a:r>
              <a:rPr lang="en-US" sz="1600"/>
              <a:t>.</a:t>
            </a:r>
          </a:p>
        </p:txBody>
      </p:sp>
      <p:grpSp>
        <p:nvGrpSpPr>
          <p:cNvPr id="9" name="Group 8">
            <a:extLst>
              <a:ext uri="{FF2B5EF4-FFF2-40B4-BE49-F238E27FC236}">
                <a16:creationId xmlns:a16="http://schemas.microsoft.com/office/drawing/2014/main" id="{BDF1BBC7-3405-4450-9BE0-C071FEA55AF4}"/>
              </a:ext>
            </a:extLst>
          </p:cNvPr>
          <p:cNvGrpSpPr/>
          <p:nvPr/>
        </p:nvGrpSpPr>
        <p:grpSpPr>
          <a:xfrm>
            <a:off x="1348553" y="1799842"/>
            <a:ext cx="2389320" cy="587160"/>
            <a:chOff x="1348553" y="1649012"/>
            <a:chExt cx="2389320" cy="587160"/>
          </a:xfrm>
        </p:grpSpPr>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B3B069AF-8897-44ED-B413-3E2B04E0CD42}"/>
                    </a:ext>
                  </a:extLst>
                </p14:cNvPr>
                <p14:cNvContentPartPr/>
                <p14:nvPr/>
              </p14:nvContentPartPr>
              <p14:xfrm>
                <a:off x="1348553" y="1649012"/>
                <a:ext cx="1208160" cy="285120"/>
              </p14:xfrm>
            </p:contentPart>
          </mc:Choice>
          <mc:Fallback xmlns="">
            <p:pic>
              <p:nvPicPr>
                <p:cNvPr id="4" name="Ink 3">
                  <a:extLst>
                    <a:ext uri="{FF2B5EF4-FFF2-40B4-BE49-F238E27FC236}">
                      <a16:creationId xmlns:a16="http://schemas.microsoft.com/office/drawing/2014/main" id="{B3B069AF-8897-44ED-B413-3E2B04E0CD42}"/>
                    </a:ext>
                  </a:extLst>
                </p:cNvPr>
                <p:cNvPicPr/>
                <p:nvPr/>
              </p:nvPicPr>
              <p:blipFill>
                <a:blip r:embed="rId8"/>
                <a:stretch>
                  <a:fillRect/>
                </a:stretch>
              </p:blipFill>
              <p:spPr>
                <a:xfrm>
                  <a:off x="1344233" y="1644692"/>
                  <a:ext cx="12168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FBD60A50-06F6-4EFE-BAC6-75D4C71B6E60}"/>
                    </a:ext>
                  </a:extLst>
                </p14:cNvPr>
                <p14:cNvContentPartPr/>
                <p14:nvPr/>
              </p14:nvContentPartPr>
              <p14:xfrm>
                <a:off x="2637713" y="1930532"/>
                <a:ext cx="1100160" cy="305640"/>
              </p14:xfrm>
            </p:contentPart>
          </mc:Choice>
          <mc:Fallback xmlns="">
            <p:pic>
              <p:nvPicPr>
                <p:cNvPr id="7" name="Ink 6">
                  <a:extLst>
                    <a:ext uri="{FF2B5EF4-FFF2-40B4-BE49-F238E27FC236}">
                      <a16:creationId xmlns:a16="http://schemas.microsoft.com/office/drawing/2014/main" id="{FBD60A50-06F6-4EFE-BAC6-75D4C71B6E60}"/>
                    </a:ext>
                  </a:extLst>
                </p:cNvPr>
                <p:cNvPicPr/>
                <p:nvPr/>
              </p:nvPicPr>
              <p:blipFill>
                <a:blip r:embed="rId10"/>
                <a:stretch>
                  <a:fillRect/>
                </a:stretch>
              </p:blipFill>
              <p:spPr>
                <a:xfrm>
                  <a:off x="2633393" y="1926212"/>
                  <a:ext cx="1108800" cy="314280"/>
                </a:xfrm>
                <a:prstGeom prst="rect">
                  <a:avLst/>
                </a:prstGeom>
              </p:spPr>
            </p:pic>
          </mc:Fallback>
        </mc:AlternateContent>
      </p:grpSp>
      <p:grpSp>
        <p:nvGrpSpPr>
          <p:cNvPr id="14" name="Group 13">
            <a:extLst>
              <a:ext uri="{FF2B5EF4-FFF2-40B4-BE49-F238E27FC236}">
                <a16:creationId xmlns:a16="http://schemas.microsoft.com/office/drawing/2014/main" id="{BB20234C-4860-41F9-ACAE-912160BED7F1}"/>
              </a:ext>
            </a:extLst>
          </p:cNvPr>
          <p:cNvGrpSpPr/>
          <p:nvPr/>
        </p:nvGrpSpPr>
        <p:grpSpPr>
          <a:xfrm>
            <a:off x="1439993" y="2365402"/>
            <a:ext cx="2179080" cy="567000"/>
            <a:chOff x="1439993" y="2214572"/>
            <a:chExt cx="2179080" cy="567000"/>
          </a:xfrm>
        </p:grpSpPr>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02795989-05F0-47CE-AF0F-7C80FE680B34}"/>
                    </a:ext>
                  </a:extLst>
                </p14:cNvPr>
                <p14:cNvContentPartPr/>
                <p14:nvPr/>
              </p14:nvContentPartPr>
              <p14:xfrm>
                <a:off x="1439993" y="2214572"/>
                <a:ext cx="1104480" cy="293760"/>
              </p14:xfrm>
            </p:contentPart>
          </mc:Choice>
          <mc:Fallback xmlns="">
            <p:pic>
              <p:nvPicPr>
                <p:cNvPr id="11" name="Ink 10">
                  <a:extLst>
                    <a:ext uri="{FF2B5EF4-FFF2-40B4-BE49-F238E27FC236}">
                      <a16:creationId xmlns:a16="http://schemas.microsoft.com/office/drawing/2014/main" id="{02795989-05F0-47CE-AF0F-7C80FE680B34}"/>
                    </a:ext>
                  </a:extLst>
                </p:cNvPr>
                <p:cNvPicPr/>
                <p:nvPr/>
              </p:nvPicPr>
              <p:blipFill>
                <a:blip r:embed="rId12"/>
                <a:stretch>
                  <a:fillRect/>
                </a:stretch>
              </p:blipFill>
              <p:spPr>
                <a:xfrm>
                  <a:off x="1435673" y="2210252"/>
                  <a:ext cx="111312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CDC6BACB-60E5-493E-8D1B-EA63AF2AEF6E}"/>
                    </a:ext>
                  </a:extLst>
                </p14:cNvPr>
                <p14:cNvContentPartPr/>
                <p14:nvPr/>
              </p14:nvContentPartPr>
              <p14:xfrm>
                <a:off x="2627633" y="2450732"/>
                <a:ext cx="991440" cy="330840"/>
              </p14:xfrm>
            </p:contentPart>
          </mc:Choice>
          <mc:Fallback xmlns="">
            <p:pic>
              <p:nvPicPr>
                <p:cNvPr id="13" name="Ink 12">
                  <a:extLst>
                    <a:ext uri="{FF2B5EF4-FFF2-40B4-BE49-F238E27FC236}">
                      <a16:creationId xmlns:a16="http://schemas.microsoft.com/office/drawing/2014/main" id="{CDC6BACB-60E5-493E-8D1B-EA63AF2AEF6E}"/>
                    </a:ext>
                  </a:extLst>
                </p:cNvPr>
                <p:cNvPicPr/>
                <p:nvPr/>
              </p:nvPicPr>
              <p:blipFill>
                <a:blip r:embed="rId14"/>
                <a:stretch>
                  <a:fillRect/>
                </a:stretch>
              </p:blipFill>
              <p:spPr>
                <a:xfrm>
                  <a:off x="2623313" y="2446412"/>
                  <a:ext cx="1000080" cy="339480"/>
                </a:xfrm>
                <a:prstGeom prst="rect">
                  <a:avLst/>
                </a:prstGeom>
              </p:spPr>
            </p:pic>
          </mc:Fallback>
        </mc:AlternateContent>
      </p:grpSp>
      <p:grpSp>
        <p:nvGrpSpPr>
          <p:cNvPr id="17" name="Group 16">
            <a:extLst>
              <a:ext uri="{FF2B5EF4-FFF2-40B4-BE49-F238E27FC236}">
                <a16:creationId xmlns:a16="http://schemas.microsoft.com/office/drawing/2014/main" id="{D1515D42-2AE9-4724-8C93-4EF6AA5D74FA}"/>
              </a:ext>
            </a:extLst>
          </p:cNvPr>
          <p:cNvGrpSpPr/>
          <p:nvPr/>
        </p:nvGrpSpPr>
        <p:grpSpPr>
          <a:xfrm>
            <a:off x="1441073" y="3694522"/>
            <a:ext cx="2086560" cy="689040"/>
            <a:chOff x="1441073" y="3543692"/>
            <a:chExt cx="2086560" cy="689040"/>
          </a:xfrm>
        </p:grpSpPr>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63A5BAD3-C506-42BB-B060-6D5E773BAD74}"/>
                    </a:ext>
                  </a:extLst>
                </p14:cNvPr>
                <p14:cNvContentPartPr/>
                <p14:nvPr/>
              </p14:nvContentPartPr>
              <p14:xfrm>
                <a:off x="2659673" y="3543692"/>
                <a:ext cx="867960" cy="359640"/>
              </p14:xfrm>
            </p:contentPart>
          </mc:Choice>
          <mc:Fallback xmlns="">
            <p:pic>
              <p:nvPicPr>
                <p:cNvPr id="15" name="Ink 14">
                  <a:extLst>
                    <a:ext uri="{FF2B5EF4-FFF2-40B4-BE49-F238E27FC236}">
                      <a16:creationId xmlns:a16="http://schemas.microsoft.com/office/drawing/2014/main" id="{63A5BAD3-C506-42BB-B060-6D5E773BAD74}"/>
                    </a:ext>
                  </a:extLst>
                </p:cNvPr>
                <p:cNvPicPr/>
                <p:nvPr/>
              </p:nvPicPr>
              <p:blipFill>
                <a:blip r:embed="rId16"/>
                <a:stretch>
                  <a:fillRect/>
                </a:stretch>
              </p:blipFill>
              <p:spPr>
                <a:xfrm>
                  <a:off x="2655353" y="3539372"/>
                  <a:ext cx="87660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Ink 15">
                  <a:extLst>
                    <a:ext uri="{FF2B5EF4-FFF2-40B4-BE49-F238E27FC236}">
                      <a16:creationId xmlns:a16="http://schemas.microsoft.com/office/drawing/2014/main" id="{924C95B3-E3F6-45F9-A7F7-3FD7F491E2DD}"/>
                    </a:ext>
                  </a:extLst>
                </p14:cNvPr>
                <p14:cNvContentPartPr/>
                <p14:nvPr/>
              </p14:nvContentPartPr>
              <p14:xfrm>
                <a:off x="1441073" y="3855092"/>
                <a:ext cx="1049400" cy="377640"/>
              </p14:xfrm>
            </p:contentPart>
          </mc:Choice>
          <mc:Fallback xmlns="">
            <p:pic>
              <p:nvPicPr>
                <p:cNvPr id="16" name="Ink 15">
                  <a:extLst>
                    <a:ext uri="{FF2B5EF4-FFF2-40B4-BE49-F238E27FC236}">
                      <a16:creationId xmlns:a16="http://schemas.microsoft.com/office/drawing/2014/main" id="{924C95B3-E3F6-45F9-A7F7-3FD7F491E2DD}"/>
                    </a:ext>
                  </a:extLst>
                </p:cNvPr>
                <p:cNvPicPr/>
                <p:nvPr/>
              </p:nvPicPr>
              <p:blipFill>
                <a:blip r:embed="rId18"/>
                <a:stretch>
                  <a:fillRect/>
                </a:stretch>
              </p:blipFill>
              <p:spPr>
                <a:xfrm>
                  <a:off x="1436753" y="3850772"/>
                  <a:ext cx="1058040" cy="386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92360199-E0D4-47C2-8C4B-DBF8785E9086}"/>
                  </a:ext>
                </a:extLst>
              </p14:cNvPr>
              <p14:cNvContentPartPr/>
              <p14:nvPr/>
            </p14:nvContentPartPr>
            <p14:xfrm>
              <a:off x="2243153" y="1479082"/>
              <a:ext cx="991440" cy="632160"/>
            </p14:xfrm>
          </p:contentPart>
        </mc:Choice>
        <mc:Fallback xmlns="">
          <p:pic>
            <p:nvPicPr>
              <p:cNvPr id="18" name="Ink 17">
                <a:extLst>
                  <a:ext uri="{FF2B5EF4-FFF2-40B4-BE49-F238E27FC236}">
                    <a16:creationId xmlns:a16="http://schemas.microsoft.com/office/drawing/2014/main" id="{92360199-E0D4-47C2-8C4B-DBF8785E9086}"/>
                  </a:ext>
                </a:extLst>
              </p:cNvPr>
              <p:cNvPicPr/>
              <p:nvPr/>
            </p:nvPicPr>
            <p:blipFill>
              <a:blip r:embed="rId20"/>
              <a:stretch>
                <a:fillRect/>
              </a:stretch>
            </p:blipFill>
            <p:spPr>
              <a:xfrm>
                <a:off x="2234153" y="1470442"/>
                <a:ext cx="1009080" cy="649800"/>
              </a:xfrm>
              <a:prstGeom prst="rect">
                <a:avLst/>
              </a:prstGeom>
            </p:spPr>
          </p:pic>
        </mc:Fallback>
      </mc:AlternateContent>
      <p:sp>
        <p:nvSpPr>
          <p:cNvPr id="19" name="TextBox 18">
            <a:extLst>
              <a:ext uri="{FF2B5EF4-FFF2-40B4-BE49-F238E27FC236}">
                <a16:creationId xmlns:a16="http://schemas.microsoft.com/office/drawing/2014/main" id="{9FA61B9C-3749-45F9-B533-CCD0C56219AB}"/>
              </a:ext>
            </a:extLst>
          </p:cNvPr>
          <p:cNvSpPr txBox="1"/>
          <p:nvPr/>
        </p:nvSpPr>
        <p:spPr>
          <a:xfrm>
            <a:off x="3300582" y="1229506"/>
            <a:ext cx="4815898" cy="523220"/>
          </a:xfrm>
          <a:prstGeom prst="rect">
            <a:avLst/>
          </a:prstGeom>
          <a:noFill/>
        </p:spPr>
        <p:txBody>
          <a:bodyPr wrap="square" rtlCol="0">
            <a:spAutoFit/>
          </a:bodyPr>
          <a:lstStyle/>
          <a:p>
            <a:r>
              <a:rPr lang="en-US" sz="1400"/>
              <a:t>These are same, as instructed to be on previous page, so that computer knows the label and input tags go together.</a:t>
            </a:r>
            <a:endParaRPr lang="en-US"/>
          </a:p>
        </p:txBody>
      </p:sp>
      <p:sp>
        <p:nvSpPr>
          <p:cNvPr id="20" name="TextBox 19">
            <a:extLst>
              <a:ext uri="{FF2B5EF4-FFF2-40B4-BE49-F238E27FC236}">
                <a16:creationId xmlns:a16="http://schemas.microsoft.com/office/drawing/2014/main" id="{B1E80D46-42C1-4776-A849-A6166ED1FC21}"/>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3970513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279205" y="182361"/>
            <a:ext cx="5633588" cy="523220"/>
          </a:xfrm>
          <a:prstGeom prst="rect">
            <a:avLst/>
          </a:prstGeom>
          <a:noFill/>
        </p:spPr>
        <p:txBody>
          <a:bodyPr wrap="square" rtlCol="0">
            <a:spAutoFit/>
          </a:bodyPr>
          <a:lstStyle/>
          <a:p>
            <a:r>
              <a:rPr lang="en-US" sz="2800" b="1" u="sng"/>
              <a:t>Basic Structure of HTML Document</a:t>
            </a:r>
          </a:p>
        </p:txBody>
      </p:sp>
      <p:sp>
        <p:nvSpPr>
          <p:cNvPr id="5" name="TextBox 4">
            <a:extLst>
              <a:ext uri="{FF2B5EF4-FFF2-40B4-BE49-F238E27FC236}">
                <a16:creationId xmlns:a16="http://schemas.microsoft.com/office/drawing/2014/main" id="{2331AD16-066E-4FA2-BF18-F3E06D9C7232}"/>
              </a:ext>
            </a:extLst>
          </p:cNvPr>
          <p:cNvSpPr txBox="1"/>
          <p:nvPr/>
        </p:nvSpPr>
        <p:spPr>
          <a:xfrm>
            <a:off x="321277" y="1184092"/>
            <a:ext cx="10256108" cy="584775"/>
          </a:xfrm>
          <a:prstGeom prst="rect">
            <a:avLst/>
          </a:prstGeom>
          <a:noFill/>
        </p:spPr>
        <p:txBody>
          <a:bodyPr wrap="square" rtlCol="0">
            <a:spAutoFit/>
          </a:bodyPr>
          <a:lstStyle/>
          <a:p>
            <a:r>
              <a:rPr lang="en-US" sz="1600"/>
              <a:t>So very basic structure of html code is as follows.  Note that the beginning and end of document is enclosed by the &lt;html&gt;, &lt;/html&gt; tags.  And the header, title, and body subsections of the document are similarly enclosed.  </a:t>
            </a:r>
            <a:endParaRPr lang="en-US" sz="2000"/>
          </a:p>
        </p:txBody>
      </p:sp>
      <p:sp>
        <p:nvSpPr>
          <p:cNvPr id="6" name="TextBox 5">
            <a:extLst>
              <a:ext uri="{FF2B5EF4-FFF2-40B4-BE49-F238E27FC236}">
                <a16:creationId xmlns:a16="http://schemas.microsoft.com/office/drawing/2014/main" id="{3C5BDABE-425F-4BF1-B4EC-69D0D87A5B08}"/>
              </a:ext>
            </a:extLst>
          </p:cNvPr>
          <p:cNvSpPr txBox="1"/>
          <p:nvPr/>
        </p:nvSpPr>
        <p:spPr>
          <a:xfrm>
            <a:off x="321277" y="2427035"/>
            <a:ext cx="7091005" cy="3323987"/>
          </a:xfrm>
          <a:prstGeom prst="rect">
            <a:avLst/>
          </a:prstGeom>
          <a:noFill/>
        </p:spPr>
        <p:txBody>
          <a:bodyPr wrap="square" rtlCol="0">
            <a:spAutoFit/>
          </a:bodyPr>
          <a:lstStyle/>
          <a:p>
            <a:pPr hangingPunct="0"/>
            <a:r>
              <a:rPr lang="en-US" sz="1400" b="1"/>
              <a:t>&lt;!DOCTYPE html&gt;</a:t>
            </a:r>
            <a:endParaRPr lang="en-US" sz="1100" b="1"/>
          </a:p>
          <a:p>
            <a:pPr hangingPunct="0"/>
            <a:r>
              <a:rPr lang="en-US" sz="1400" b="1"/>
              <a:t>&lt;html lang = ‘en’&gt;</a:t>
            </a:r>
            <a:endParaRPr lang="en-US" sz="1400"/>
          </a:p>
          <a:p>
            <a:pPr hangingPunct="0"/>
            <a:r>
              <a:rPr lang="en-US" sz="1400" b="1">
                <a:solidFill>
                  <a:srgbClr val="FF0000"/>
                </a:solidFill>
              </a:rPr>
              <a:t>     &lt;head&gt;</a:t>
            </a:r>
          </a:p>
          <a:p>
            <a:pPr hangingPunct="0"/>
            <a:r>
              <a:rPr lang="en-US" sz="1400" b="1">
                <a:solidFill>
                  <a:schemeClr val="accent2"/>
                </a:solidFill>
              </a:rPr>
              <a:t>          &lt;meta  charset = ‘utf-8’&gt;</a:t>
            </a:r>
          </a:p>
          <a:p>
            <a:pPr hangingPunct="0"/>
            <a:r>
              <a:rPr lang="en-US" sz="1400" b="1">
                <a:solidFill>
                  <a:schemeClr val="accent2"/>
                </a:solidFill>
              </a:rPr>
              <a:t>          &lt;meta  name = ‘viewport’, content = ‘width = device-width’&gt; </a:t>
            </a:r>
            <a:endParaRPr lang="en-US" sz="1400">
              <a:solidFill>
                <a:schemeClr val="accent2"/>
              </a:solidFill>
            </a:endParaRPr>
          </a:p>
          <a:p>
            <a:pPr hangingPunct="0"/>
            <a:r>
              <a:rPr lang="en-US" sz="1400" b="1"/>
              <a:t>          </a:t>
            </a:r>
            <a:r>
              <a:rPr lang="en-US" sz="1400" b="1">
                <a:solidFill>
                  <a:srgbClr val="0070C0"/>
                </a:solidFill>
              </a:rPr>
              <a:t>&lt;title&gt;</a:t>
            </a:r>
            <a:r>
              <a:rPr lang="en-US" sz="1400">
                <a:solidFill>
                  <a:srgbClr val="0070C0"/>
                </a:solidFill>
              </a:rPr>
              <a:t>   </a:t>
            </a:r>
            <a:r>
              <a:rPr lang="en-US" sz="1400"/>
              <a:t>type the title here as a normal string w/o quotations or anything    </a:t>
            </a:r>
            <a:r>
              <a:rPr lang="en-US" sz="1400" b="1">
                <a:solidFill>
                  <a:srgbClr val="0070C0"/>
                </a:solidFill>
              </a:rPr>
              <a:t>&lt;/title&gt;</a:t>
            </a:r>
            <a:r>
              <a:rPr lang="en-US" sz="1400">
                <a:solidFill>
                  <a:srgbClr val="0070C0"/>
                </a:solidFill>
              </a:rPr>
              <a:t>    </a:t>
            </a:r>
          </a:p>
          <a:p>
            <a:pPr hangingPunct="0"/>
            <a:r>
              <a:rPr lang="en-US" sz="1400">
                <a:solidFill>
                  <a:srgbClr val="0070C0"/>
                </a:solidFill>
              </a:rPr>
              <a:t>          </a:t>
            </a:r>
            <a:r>
              <a:rPr lang="en-US" sz="1400">
                <a:solidFill>
                  <a:srgbClr val="7030A0"/>
                </a:solidFill>
              </a:rPr>
              <a:t>&lt;style&gt;</a:t>
            </a:r>
          </a:p>
          <a:p>
            <a:pPr hangingPunct="0"/>
            <a:r>
              <a:rPr lang="en-US" sz="1400">
                <a:solidFill>
                  <a:srgbClr val="0070C0"/>
                </a:solidFill>
              </a:rPr>
              <a:t>               </a:t>
            </a:r>
            <a:r>
              <a:rPr lang="en-US" sz="1400"/>
              <a:t>CSS content.</a:t>
            </a:r>
          </a:p>
          <a:p>
            <a:pPr hangingPunct="0"/>
            <a:r>
              <a:rPr lang="en-US" sz="1400">
                <a:solidFill>
                  <a:srgbClr val="7030A0"/>
                </a:solidFill>
              </a:rPr>
              <a:t>          &lt;/style&gt;</a:t>
            </a:r>
          </a:p>
          <a:p>
            <a:pPr hangingPunct="0"/>
            <a:r>
              <a:rPr lang="en-US" sz="1400" b="1">
                <a:solidFill>
                  <a:srgbClr val="FF0000"/>
                </a:solidFill>
              </a:rPr>
              <a:t>     &lt;/head&gt;</a:t>
            </a:r>
            <a:endParaRPr lang="en-US" sz="1400">
              <a:solidFill>
                <a:srgbClr val="FF0000"/>
              </a:solidFill>
            </a:endParaRPr>
          </a:p>
          <a:p>
            <a:pPr hangingPunct="0"/>
            <a:r>
              <a:rPr lang="en-US" sz="1400" b="1"/>
              <a:t>     </a:t>
            </a:r>
            <a:r>
              <a:rPr lang="en-US" sz="1400" b="1">
                <a:solidFill>
                  <a:srgbClr val="00B050"/>
                </a:solidFill>
              </a:rPr>
              <a:t>&lt;body&gt;</a:t>
            </a:r>
          </a:p>
          <a:p>
            <a:pPr hangingPunct="0"/>
            <a:r>
              <a:rPr lang="en-US" sz="1400" b="1"/>
              <a:t>          </a:t>
            </a:r>
            <a:r>
              <a:rPr lang="en-US" sz="1400"/>
              <a:t>stuff you want to say goes here…and you just type it w/o quotations or anything,</a:t>
            </a:r>
          </a:p>
          <a:p>
            <a:pPr hangingPunct="0"/>
            <a:r>
              <a:rPr lang="en-US" sz="1400"/>
              <a:t>          like you would in a txt file.</a:t>
            </a:r>
            <a:r>
              <a:rPr lang="en-US" sz="1400" b="1"/>
              <a:t>	</a:t>
            </a:r>
          </a:p>
          <a:p>
            <a:pPr hangingPunct="0"/>
            <a:r>
              <a:rPr lang="en-US" sz="1400" b="1"/>
              <a:t>     </a:t>
            </a:r>
            <a:r>
              <a:rPr lang="en-US" sz="1400" b="1">
                <a:solidFill>
                  <a:srgbClr val="00B050"/>
                </a:solidFill>
              </a:rPr>
              <a:t>&lt;/body&gt;</a:t>
            </a:r>
          </a:p>
          <a:p>
            <a:pPr hangingPunct="0"/>
            <a:r>
              <a:rPr lang="en-US" sz="1400" b="1"/>
              <a:t>&lt;/html&gt;</a:t>
            </a:r>
            <a:endParaRPr lang="en-US" sz="1400"/>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5662499-BDDB-482D-A923-02ED55772644}"/>
                  </a:ext>
                </a:extLst>
              </p14:cNvPr>
              <p14:cNvContentPartPr/>
              <p14:nvPr/>
            </p14:nvContentPartPr>
            <p14:xfrm>
              <a:off x="2174615" y="2782748"/>
              <a:ext cx="1038240" cy="199080"/>
            </p14:xfrm>
          </p:contentPart>
        </mc:Choice>
        <mc:Fallback xmlns="">
          <p:pic>
            <p:nvPicPr>
              <p:cNvPr id="3" name="Ink 2">
                <a:extLst>
                  <a:ext uri="{FF2B5EF4-FFF2-40B4-BE49-F238E27FC236}">
                    <a16:creationId xmlns:a16="http://schemas.microsoft.com/office/drawing/2014/main" id="{E5662499-BDDB-482D-A923-02ED55772644}"/>
                  </a:ext>
                </a:extLst>
              </p:cNvPr>
              <p:cNvPicPr/>
              <p:nvPr/>
            </p:nvPicPr>
            <p:blipFill>
              <a:blip r:embed="rId4"/>
              <a:stretch>
                <a:fillRect/>
              </a:stretch>
            </p:blipFill>
            <p:spPr>
              <a:xfrm>
                <a:off x="2165615" y="2773748"/>
                <a:ext cx="1055880" cy="216720"/>
              </a:xfrm>
              <a:prstGeom prst="rect">
                <a:avLst/>
              </a:prstGeom>
            </p:spPr>
          </p:pic>
        </mc:Fallback>
      </mc:AlternateContent>
      <p:sp>
        <p:nvSpPr>
          <p:cNvPr id="10" name="TextBox 9">
            <a:extLst>
              <a:ext uri="{FF2B5EF4-FFF2-40B4-BE49-F238E27FC236}">
                <a16:creationId xmlns:a16="http://schemas.microsoft.com/office/drawing/2014/main" id="{8BB30918-AEE1-4346-BE9F-9A76758893B9}"/>
              </a:ext>
            </a:extLst>
          </p:cNvPr>
          <p:cNvSpPr txBox="1"/>
          <p:nvPr/>
        </p:nvSpPr>
        <p:spPr>
          <a:xfrm>
            <a:off x="3311612" y="2651455"/>
            <a:ext cx="5906529" cy="461665"/>
          </a:xfrm>
          <a:prstGeom prst="rect">
            <a:avLst/>
          </a:prstGeom>
          <a:noFill/>
        </p:spPr>
        <p:txBody>
          <a:bodyPr wrap="square" rtlCol="0">
            <a:spAutoFit/>
          </a:bodyPr>
          <a:lstStyle/>
          <a:p>
            <a:r>
              <a:rPr lang="en-US" sz="1200"/>
              <a:t>This basically provides the browser with a dictionary pointing the characters in the html file to their numerical addresses in the computer’s memory.   It’s like ASCII.  Or whatever.</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9CE6B523-A9BE-48FA-826B-C28AF81FFDA3}"/>
                  </a:ext>
                </a:extLst>
              </p14:cNvPr>
              <p14:cNvContentPartPr/>
              <p14:nvPr/>
            </p14:nvContentPartPr>
            <p14:xfrm>
              <a:off x="2545055" y="3278108"/>
              <a:ext cx="360" cy="360"/>
            </p14:xfrm>
          </p:contentPart>
        </mc:Choice>
        <mc:Fallback xmlns="">
          <p:pic>
            <p:nvPicPr>
              <p:cNvPr id="11" name="Ink 10">
                <a:extLst>
                  <a:ext uri="{FF2B5EF4-FFF2-40B4-BE49-F238E27FC236}">
                    <a16:creationId xmlns:a16="http://schemas.microsoft.com/office/drawing/2014/main" id="{9CE6B523-A9BE-48FA-826B-C28AF81FFDA3}"/>
                  </a:ext>
                </a:extLst>
              </p:cNvPr>
              <p:cNvPicPr/>
              <p:nvPr/>
            </p:nvPicPr>
            <p:blipFill>
              <a:blip r:embed="rId6"/>
              <a:stretch>
                <a:fillRect/>
              </a:stretch>
            </p:blipFill>
            <p:spPr>
              <a:xfrm>
                <a:off x="2536055" y="326910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5DD63F07-BCCF-4E39-8BB2-C986E360F175}"/>
                  </a:ext>
                </a:extLst>
              </p14:cNvPr>
              <p14:cNvContentPartPr/>
              <p14:nvPr/>
            </p14:nvContentPartPr>
            <p14:xfrm>
              <a:off x="2962688" y="3562169"/>
              <a:ext cx="360" cy="360"/>
            </p14:xfrm>
          </p:contentPart>
        </mc:Choice>
        <mc:Fallback xmlns="">
          <p:pic>
            <p:nvPicPr>
              <p:cNvPr id="12" name="Ink 11">
                <a:extLst>
                  <a:ext uri="{FF2B5EF4-FFF2-40B4-BE49-F238E27FC236}">
                    <a16:creationId xmlns:a16="http://schemas.microsoft.com/office/drawing/2014/main" id="{5DD63F07-BCCF-4E39-8BB2-C986E360F175}"/>
                  </a:ext>
                </a:extLst>
              </p:cNvPr>
              <p:cNvPicPr/>
              <p:nvPr/>
            </p:nvPicPr>
            <p:blipFill>
              <a:blip r:embed="rId8"/>
              <a:stretch>
                <a:fillRect/>
              </a:stretch>
            </p:blipFill>
            <p:spPr>
              <a:xfrm>
                <a:off x="2953688" y="355316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 name="Ink 3">
                <a:extLst>
                  <a:ext uri="{FF2B5EF4-FFF2-40B4-BE49-F238E27FC236}">
                    <a16:creationId xmlns:a16="http://schemas.microsoft.com/office/drawing/2014/main" id="{1F9F262D-442A-43E8-BB46-F316565CD594}"/>
                  </a:ext>
                </a:extLst>
              </p14:cNvPr>
              <p14:cNvContentPartPr/>
              <p14:nvPr/>
            </p14:nvContentPartPr>
            <p14:xfrm>
              <a:off x="1949288" y="3866400"/>
              <a:ext cx="172440" cy="502920"/>
            </p14:xfrm>
          </p:contentPart>
        </mc:Choice>
        <mc:Fallback xmlns="">
          <p:pic>
            <p:nvPicPr>
              <p:cNvPr id="4" name="Ink 3">
                <a:extLst>
                  <a:ext uri="{FF2B5EF4-FFF2-40B4-BE49-F238E27FC236}">
                    <a16:creationId xmlns:a16="http://schemas.microsoft.com/office/drawing/2014/main" id="{1F9F262D-442A-43E8-BB46-F316565CD594}"/>
                  </a:ext>
                </a:extLst>
              </p:cNvPr>
              <p:cNvPicPr/>
              <p:nvPr/>
            </p:nvPicPr>
            <p:blipFill>
              <a:blip r:embed="rId10"/>
              <a:stretch>
                <a:fillRect/>
              </a:stretch>
            </p:blipFill>
            <p:spPr>
              <a:xfrm>
                <a:off x="1940269" y="3857400"/>
                <a:ext cx="190117" cy="520560"/>
              </a:xfrm>
              <a:prstGeom prst="rect">
                <a:avLst/>
              </a:prstGeom>
            </p:spPr>
          </p:pic>
        </mc:Fallback>
      </mc:AlternateContent>
      <p:sp>
        <p:nvSpPr>
          <p:cNvPr id="7" name="TextBox 6">
            <a:extLst>
              <a:ext uri="{FF2B5EF4-FFF2-40B4-BE49-F238E27FC236}">
                <a16:creationId xmlns:a16="http://schemas.microsoft.com/office/drawing/2014/main" id="{33CCEF76-486F-41B2-9CDC-9F2C0F4732ED}"/>
              </a:ext>
            </a:extLst>
          </p:cNvPr>
          <p:cNvSpPr txBox="1"/>
          <p:nvPr/>
        </p:nvSpPr>
        <p:spPr>
          <a:xfrm>
            <a:off x="2269455" y="3781644"/>
            <a:ext cx="3246158" cy="830997"/>
          </a:xfrm>
          <a:prstGeom prst="rect">
            <a:avLst/>
          </a:prstGeom>
          <a:noFill/>
        </p:spPr>
        <p:txBody>
          <a:bodyPr wrap="square" rtlCol="0">
            <a:spAutoFit/>
          </a:bodyPr>
          <a:lstStyle/>
          <a:p>
            <a:r>
              <a:rPr lang="en-US" sz="1200"/>
              <a:t>It’s more standard to put CSS styling content in a separate file.  In that case you’d have just the single line to the right (no style tags bracketing).  You can also do both.</a:t>
            </a:r>
            <a:endParaRPr lang="en-US"/>
          </a:p>
        </p:txBody>
      </p:sp>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a16="http://schemas.microsoft.com/office/drawing/2014/main" id="{FC7B10DC-F5EC-44A5-9604-63992532FAD7}"/>
                  </a:ext>
                </a:extLst>
              </p14:cNvPr>
              <p14:cNvContentPartPr/>
              <p14:nvPr/>
            </p14:nvContentPartPr>
            <p14:xfrm>
              <a:off x="5554155" y="3849517"/>
              <a:ext cx="139680" cy="584640"/>
            </p14:xfrm>
          </p:contentPart>
        </mc:Choice>
        <mc:Fallback xmlns="">
          <p:pic>
            <p:nvPicPr>
              <p:cNvPr id="8" name="Ink 7">
                <a:extLst>
                  <a:ext uri="{FF2B5EF4-FFF2-40B4-BE49-F238E27FC236}">
                    <a16:creationId xmlns:a16="http://schemas.microsoft.com/office/drawing/2014/main" id="{FC7B10DC-F5EC-44A5-9604-63992532FAD7}"/>
                  </a:ext>
                </a:extLst>
              </p:cNvPr>
              <p:cNvPicPr/>
              <p:nvPr/>
            </p:nvPicPr>
            <p:blipFill>
              <a:blip r:embed="rId12"/>
              <a:stretch>
                <a:fillRect/>
              </a:stretch>
            </p:blipFill>
            <p:spPr>
              <a:xfrm>
                <a:off x="5545155" y="3840517"/>
                <a:ext cx="157320" cy="602280"/>
              </a:xfrm>
              <a:prstGeom prst="rect">
                <a:avLst/>
              </a:prstGeom>
            </p:spPr>
          </p:pic>
        </mc:Fallback>
      </mc:AlternateContent>
      <p:sp>
        <p:nvSpPr>
          <p:cNvPr id="9" name="TextBox 8">
            <a:extLst>
              <a:ext uri="{FF2B5EF4-FFF2-40B4-BE49-F238E27FC236}">
                <a16:creationId xmlns:a16="http://schemas.microsoft.com/office/drawing/2014/main" id="{1D7F7F2C-3869-42D0-B314-54217D4A5134}"/>
              </a:ext>
            </a:extLst>
          </p:cNvPr>
          <p:cNvSpPr txBox="1"/>
          <p:nvPr/>
        </p:nvSpPr>
        <p:spPr>
          <a:xfrm>
            <a:off x="5718845" y="3962144"/>
            <a:ext cx="4602360" cy="307777"/>
          </a:xfrm>
          <a:prstGeom prst="rect">
            <a:avLst/>
          </a:prstGeom>
          <a:noFill/>
        </p:spPr>
        <p:txBody>
          <a:bodyPr wrap="square" rtlCol="0">
            <a:spAutoFit/>
          </a:bodyPr>
          <a:lstStyle/>
          <a:p>
            <a:r>
              <a:rPr lang="en-US" sz="1400"/>
              <a:t>&lt;link rel = “stylesheet” href = “pathtostylesheet”&gt;</a:t>
            </a:r>
            <a:endParaRPr lang="en-US"/>
          </a:p>
        </p:txBody>
      </p:sp>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262CAF4B-E5C9-4ADB-9DA1-3785D53FDCF8}"/>
                  </a:ext>
                </a:extLst>
              </p14:cNvPr>
              <p14:cNvContentPartPr/>
              <p14:nvPr/>
            </p14:nvContentPartPr>
            <p14:xfrm>
              <a:off x="8775493" y="4269921"/>
              <a:ext cx="277200" cy="264600"/>
            </p14:xfrm>
          </p:contentPart>
        </mc:Choice>
        <mc:Fallback xmlns="">
          <p:pic>
            <p:nvPicPr>
              <p:cNvPr id="13" name="Ink 12">
                <a:extLst>
                  <a:ext uri="{FF2B5EF4-FFF2-40B4-BE49-F238E27FC236}">
                    <a16:creationId xmlns:a16="http://schemas.microsoft.com/office/drawing/2014/main" id="{262CAF4B-E5C9-4ADB-9DA1-3785D53FDCF8}"/>
                  </a:ext>
                </a:extLst>
              </p:cNvPr>
              <p:cNvPicPr/>
              <p:nvPr/>
            </p:nvPicPr>
            <p:blipFill>
              <a:blip r:embed="rId14"/>
              <a:stretch>
                <a:fillRect/>
              </a:stretch>
            </p:blipFill>
            <p:spPr>
              <a:xfrm>
                <a:off x="8766493" y="4260921"/>
                <a:ext cx="294840" cy="282240"/>
              </a:xfrm>
              <a:prstGeom prst="rect">
                <a:avLst/>
              </a:prstGeom>
            </p:spPr>
          </p:pic>
        </mc:Fallback>
      </mc:AlternateContent>
      <p:sp>
        <p:nvSpPr>
          <p:cNvPr id="14" name="TextBox 13">
            <a:extLst>
              <a:ext uri="{FF2B5EF4-FFF2-40B4-BE49-F238E27FC236}">
                <a16:creationId xmlns:a16="http://schemas.microsoft.com/office/drawing/2014/main" id="{DDA236D7-2D62-47E4-B351-B3303F52EBA7}"/>
              </a:ext>
            </a:extLst>
          </p:cNvPr>
          <p:cNvSpPr txBox="1"/>
          <p:nvPr/>
        </p:nvSpPr>
        <p:spPr>
          <a:xfrm>
            <a:off x="8416636" y="4577698"/>
            <a:ext cx="3562268" cy="646331"/>
          </a:xfrm>
          <a:prstGeom prst="rect">
            <a:avLst/>
          </a:prstGeom>
          <a:noFill/>
        </p:spPr>
        <p:txBody>
          <a:bodyPr wrap="square" rtlCol="0">
            <a:spAutoFit/>
          </a:bodyPr>
          <a:lstStyle/>
          <a:p>
            <a:r>
              <a:rPr lang="en-US" sz="1200" dirty="0"/>
              <a:t>Conventional to put in directory called </a:t>
            </a:r>
            <a:r>
              <a:rPr lang="en-US" sz="1200" dirty="0" err="1"/>
              <a:t>css</a:t>
            </a:r>
            <a:r>
              <a:rPr lang="en-US" sz="1200" dirty="0"/>
              <a:t>, so relative path would be /css.nameofstylesheet.</a:t>
            </a:r>
            <a:r>
              <a:rPr lang="en-US" sz="1200"/>
              <a:t>css  or if in a different folder, then ../folder.nameofsheet.css.  </a:t>
            </a:r>
            <a:endParaRPr lang="en-US" dirty="0"/>
          </a:p>
        </p:txBody>
      </p:sp>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49FC95C9-D660-45BA-AACE-3A4D737871A6}"/>
                  </a:ext>
                </a:extLst>
              </p14:cNvPr>
              <p14:cNvContentPartPr/>
              <p14:nvPr/>
            </p14:nvContentPartPr>
            <p14:xfrm>
              <a:off x="6877809" y="4269921"/>
              <a:ext cx="682200" cy="1353960"/>
            </p14:xfrm>
          </p:contentPart>
        </mc:Choice>
        <mc:Fallback xmlns="">
          <p:pic>
            <p:nvPicPr>
              <p:cNvPr id="15" name="Ink 14">
                <a:extLst>
                  <a:ext uri="{FF2B5EF4-FFF2-40B4-BE49-F238E27FC236}">
                    <a16:creationId xmlns:a16="http://schemas.microsoft.com/office/drawing/2014/main" id="{49FC95C9-D660-45BA-AACE-3A4D737871A6}"/>
                  </a:ext>
                </a:extLst>
              </p:cNvPr>
              <p:cNvPicPr/>
              <p:nvPr/>
            </p:nvPicPr>
            <p:blipFill>
              <a:blip r:embed="rId16"/>
              <a:stretch>
                <a:fillRect/>
              </a:stretch>
            </p:blipFill>
            <p:spPr>
              <a:xfrm>
                <a:off x="6868809" y="4260921"/>
                <a:ext cx="699840" cy="1371600"/>
              </a:xfrm>
              <a:prstGeom prst="rect">
                <a:avLst/>
              </a:prstGeom>
            </p:spPr>
          </p:pic>
        </mc:Fallback>
      </mc:AlternateContent>
      <p:sp>
        <p:nvSpPr>
          <p:cNvPr id="16" name="TextBox 15">
            <a:extLst>
              <a:ext uri="{FF2B5EF4-FFF2-40B4-BE49-F238E27FC236}">
                <a16:creationId xmlns:a16="http://schemas.microsoft.com/office/drawing/2014/main" id="{78479C90-B33F-4497-BEDF-A3D8A05E6100}"/>
              </a:ext>
            </a:extLst>
          </p:cNvPr>
          <p:cNvSpPr txBox="1"/>
          <p:nvPr/>
        </p:nvSpPr>
        <p:spPr>
          <a:xfrm>
            <a:off x="7635922" y="5453213"/>
            <a:ext cx="3089189" cy="461665"/>
          </a:xfrm>
          <a:prstGeom prst="rect">
            <a:avLst/>
          </a:prstGeom>
          <a:noFill/>
        </p:spPr>
        <p:txBody>
          <a:bodyPr wrap="square" rtlCol="0">
            <a:spAutoFit/>
          </a:bodyPr>
          <a:lstStyle/>
          <a:p>
            <a:r>
              <a:rPr lang="en-US" sz="1200"/>
              <a:t>I don’t know what this does, but sometimes it doesn’t work when it’s not there.</a:t>
            </a:r>
            <a:endParaRPr lang="en-US" sz="1400"/>
          </a:p>
        </p:txBody>
      </p:sp>
      <mc:AlternateContent xmlns:mc="http://schemas.openxmlformats.org/markup-compatibility/2006" xmlns:p14="http://schemas.microsoft.com/office/powerpoint/2010/main">
        <mc:Choice Requires="p14">
          <p:contentPart p14:bwMode="auto" r:id="rId17">
            <p14:nvContentPartPr>
              <p14:cNvPr id="17" name="Ink 16">
                <a:extLst>
                  <a:ext uri="{FF2B5EF4-FFF2-40B4-BE49-F238E27FC236}">
                    <a16:creationId xmlns:a16="http://schemas.microsoft.com/office/drawing/2014/main" id="{4E686273-9782-458E-986B-6B33BBFCE18F}"/>
                  </a:ext>
                </a:extLst>
              </p14:cNvPr>
              <p14:cNvContentPartPr/>
              <p14:nvPr/>
            </p14:nvContentPartPr>
            <p14:xfrm>
              <a:off x="1820403" y="2271597"/>
              <a:ext cx="916920" cy="389160"/>
            </p14:xfrm>
          </p:contentPart>
        </mc:Choice>
        <mc:Fallback xmlns="">
          <p:pic>
            <p:nvPicPr>
              <p:cNvPr id="17" name="Ink 16">
                <a:extLst>
                  <a:ext uri="{FF2B5EF4-FFF2-40B4-BE49-F238E27FC236}">
                    <a16:creationId xmlns:a16="http://schemas.microsoft.com/office/drawing/2014/main" id="{4E686273-9782-458E-986B-6B33BBFCE18F}"/>
                  </a:ext>
                </a:extLst>
              </p:cNvPr>
              <p:cNvPicPr/>
              <p:nvPr/>
            </p:nvPicPr>
            <p:blipFill>
              <a:blip r:embed="rId18"/>
              <a:stretch>
                <a:fillRect/>
              </a:stretch>
            </p:blipFill>
            <p:spPr>
              <a:xfrm>
                <a:off x="1811403" y="2262597"/>
                <a:ext cx="934560" cy="406800"/>
              </a:xfrm>
              <a:prstGeom prst="rect">
                <a:avLst/>
              </a:prstGeom>
            </p:spPr>
          </p:pic>
        </mc:Fallback>
      </mc:AlternateContent>
      <p:sp>
        <p:nvSpPr>
          <p:cNvPr id="18" name="TextBox 17">
            <a:extLst>
              <a:ext uri="{FF2B5EF4-FFF2-40B4-BE49-F238E27FC236}">
                <a16:creationId xmlns:a16="http://schemas.microsoft.com/office/drawing/2014/main" id="{18555DC3-9BE2-4F0D-B34D-E6BD6F3733FD}"/>
              </a:ext>
            </a:extLst>
          </p:cNvPr>
          <p:cNvSpPr txBox="1"/>
          <p:nvPr/>
        </p:nvSpPr>
        <p:spPr>
          <a:xfrm>
            <a:off x="2893969" y="2123747"/>
            <a:ext cx="6404061" cy="276999"/>
          </a:xfrm>
          <a:prstGeom prst="rect">
            <a:avLst/>
          </a:prstGeom>
          <a:noFill/>
        </p:spPr>
        <p:txBody>
          <a:bodyPr wrap="none" rtlCol="0">
            <a:spAutoFit/>
          </a:bodyPr>
          <a:lstStyle/>
          <a:p>
            <a:r>
              <a:rPr lang="en-US" sz="1200"/>
              <a:t>They say you’re supposed to indicate the language is English, to facilitate web browser functionality.</a:t>
            </a:r>
            <a:endParaRPr lang="en-US"/>
          </a:p>
        </p:txBody>
      </p:sp>
      <mc:AlternateContent xmlns:mc="http://schemas.openxmlformats.org/markup-compatibility/2006" xmlns:p14="http://schemas.microsoft.com/office/powerpoint/2010/main">
        <mc:Choice Requires="p14">
          <p:contentPart p14:bwMode="auto" r:id="rId19">
            <p14:nvContentPartPr>
              <p14:cNvPr id="19" name="Ink 18">
                <a:extLst>
                  <a:ext uri="{FF2B5EF4-FFF2-40B4-BE49-F238E27FC236}">
                    <a16:creationId xmlns:a16="http://schemas.microsoft.com/office/drawing/2014/main" id="{5C4EFC21-F252-4E4D-A105-0410775BBD40}"/>
                  </a:ext>
                </a:extLst>
              </p14:cNvPr>
              <p14:cNvContentPartPr/>
              <p14:nvPr/>
            </p14:nvContentPartPr>
            <p14:xfrm>
              <a:off x="6968269" y="3399484"/>
              <a:ext cx="546480" cy="254880"/>
            </p14:xfrm>
          </p:contentPart>
        </mc:Choice>
        <mc:Fallback xmlns="">
          <p:pic>
            <p:nvPicPr>
              <p:cNvPr id="19" name="Ink 18">
                <a:extLst>
                  <a:ext uri="{FF2B5EF4-FFF2-40B4-BE49-F238E27FC236}">
                    <a16:creationId xmlns:a16="http://schemas.microsoft.com/office/drawing/2014/main" id="{5C4EFC21-F252-4E4D-A105-0410775BBD40}"/>
                  </a:ext>
                </a:extLst>
              </p:cNvPr>
              <p:cNvPicPr/>
              <p:nvPr/>
            </p:nvPicPr>
            <p:blipFill>
              <a:blip r:embed="rId20"/>
              <a:stretch>
                <a:fillRect/>
              </a:stretch>
            </p:blipFill>
            <p:spPr>
              <a:xfrm>
                <a:off x="6959269" y="3390484"/>
                <a:ext cx="564120" cy="272520"/>
              </a:xfrm>
              <a:prstGeom prst="rect">
                <a:avLst/>
              </a:prstGeom>
            </p:spPr>
          </p:pic>
        </mc:Fallback>
      </mc:AlternateContent>
      <p:sp>
        <p:nvSpPr>
          <p:cNvPr id="20" name="TextBox 19">
            <a:extLst>
              <a:ext uri="{FF2B5EF4-FFF2-40B4-BE49-F238E27FC236}">
                <a16:creationId xmlns:a16="http://schemas.microsoft.com/office/drawing/2014/main" id="{FEB4BF3C-6C46-4339-81C2-5CC9A6664A5A}"/>
              </a:ext>
            </a:extLst>
          </p:cNvPr>
          <p:cNvSpPr txBox="1"/>
          <p:nvPr/>
        </p:nvSpPr>
        <p:spPr>
          <a:xfrm>
            <a:off x="7666115" y="3249109"/>
            <a:ext cx="4154449" cy="307777"/>
          </a:xfrm>
          <a:prstGeom prst="rect">
            <a:avLst/>
          </a:prstGeom>
          <a:noFill/>
        </p:spPr>
        <p:txBody>
          <a:bodyPr wrap="square" rtlCol="0">
            <a:spAutoFit/>
          </a:bodyPr>
          <a:lstStyle/>
          <a:p>
            <a:r>
              <a:rPr lang="en-US" sz="1400" dirty="0"/>
              <a:t>This shows up on the webpage tab in the browser.</a:t>
            </a:r>
          </a:p>
        </p:txBody>
      </p:sp>
    </p:spTree>
    <p:extLst>
      <p:ext uri="{BB962C8B-B14F-4D97-AF65-F5344CB8AC3E}">
        <p14:creationId xmlns:p14="http://schemas.microsoft.com/office/powerpoint/2010/main" val="36955475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47253" y="124632"/>
            <a:ext cx="2186187" cy="523220"/>
          </a:xfrm>
          <a:prstGeom prst="rect">
            <a:avLst/>
          </a:prstGeom>
          <a:noFill/>
        </p:spPr>
        <p:txBody>
          <a:bodyPr wrap="square" rtlCol="0">
            <a:spAutoFit/>
          </a:bodyPr>
          <a:lstStyle/>
          <a:p>
            <a:r>
              <a:rPr lang="en-US" sz="2800" b="1" u="sng"/>
              <a:t>Form Tags</a:t>
            </a:r>
          </a:p>
        </p:txBody>
      </p:sp>
      <p:sp>
        <p:nvSpPr>
          <p:cNvPr id="12" name="TextBox 11">
            <a:extLst>
              <a:ext uri="{FF2B5EF4-FFF2-40B4-BE49-F238E27FC236}">
                <a16:creationId xmlns:a16="http://schemas.microsoft.com/office/drawing/2014/main" id="{9220EF0D-7318-44E3-AE35-07E571C278CE}"/>
              </a:ext>
            </a:extLst>
          </p:cNvPr>
          <p:cNvSpPr txBox="1"/>
          <p:nvPr/>
        </p:nvSpPr>
        <p:spPr>
          <a:xfrm>
            <a:off x="507263" y="1167762"/>
            <a:ext cx="10974586" cy="307777"/>
          </a:xfrm>
          <a:prstGeom prst="rect">
            <a:avLst/>
          </a:prstGeom>
          <a:noFill/>
        </p:spPr>
        <p:txBody>
          <a:bodyPr wrap="square">
            <a:spAutoFit/>
          </a:bodyPr>
          <a:lstStyle/>
          <a:p>
            <a:r>
              <a:rPr lang="en-US" sz="1400" dirty="0"/>
              <a:t>So if we wanted a text box that the user could type stuff into and send to a file on the server for whatever reason, then in the html file, we’d have:</a:t>
            </a:r>
          </a:p>
        </p:txBody>
      </p:sp>
      <p:pic>
        <p:nvPicPr>
          <p:cNvPr id="10" name="Picture 9">
            <a:extLst>
              <a:ext uri="{FF2B5EF4-FFF2-40B4-BE49-F238E27FC236}">
                <a16:creationId xmlns:a16="http://schemas.microsoft.com/office/drawing/2014/main" id="{D7492B63-A017-498A-8259-6CCED23BDCB9}"/>
              </a:ext>
            </a:extLst>
          </p:cNvPr>
          <p:cNvPicPr>
            <a:picLocks noChangeAspect="1"/>
          </p:cNvPicPr>
          <p:nvPr/>
        </p:nvPicPr>
        <p:blipFill>
          <a:blip r:embed="rId3"/>
          <a:stretch>
            <a:fillRect/>
          </a:stretch>
        </p:blipFill>
        <p:spPr>
          <a:xfrm>
            <a:off x="610850" y="3466089"/>
            <a:ext cx="3238500" cy="2152650"/>
          </a:xfrm>
          <a:prstGeom prst="rect">
            <a:avLst/>
          </a:prstGeom>
        </p:spPr>
      </p:pic>
      <p:sp>
        <p:nvSpPr>
          <p:cNvPr id="14" name="TextBox 13">
            <a:extLst>
              <a:ext uri="{FF2B5EF4-FFF2-40B4-BE49-F238E27FC236}">
                <a16:creationId xmlns:a16="http://schemas.microsoft.com/office/drawing/2014/main" id="{CA458644-6A99-451D-B045-9199CA0DC2B9}"/>
              </a:ext>
            </a:extLst>
          </p:cNvPr>
          <p:cNvSpPr txBox="1"/>
          <p:nvPr/>
        </p:nvSpPr>
        <p:spPr>
          <a:xfrm>
            <a:off x="526008" y="2969708"/>
            <a:ext cx="8759394" cy="338554"/>
          </a:xfrm>
          <a:prstGeom prst="rect">
            <a:avLst/>
          </a:prstGeom>
          <a:noFill/>
        </p:spPr>
        <p:txBody>
          <a:bodyPr wrap="square">
            <a:spAutoFit/>
          </a:bodyPr>
          <a:lstStyle/>
          <a:p>
            <a:r>
              <a:rPr lang="en-US" sz="1600"/>
              <a:t>And this part gets into PHP, but we’d write, in the welcome.php file, in same folder as the html file.</a:t>
            </a:r>
          </a:p>
        </p:txBody>
      </p:sp>
      <p:pic>
        <p:nvPicPr>
          <p:cNvPr id="15" name="Picture 14">
            <a:extLst>
              <a:ext uri="{FF2B5EF4-FFF2-40B4-BE49-F238E27FC236}">
                <a16:creationId xmlns:a16="http://schemas.microsoft.com/office/drawing/2014/main" id="{F5499249-17E0-449A-9C4C-54F2D9C9ACE9}"/>
              </a:ext>
            </a:extLst>
          </p:cNvPr>
          <p:cNvPicPr>
            <a:picLocks noChangeAspect="1"/>
          </p:cNvPicPr>
          <p:nvPr/>
        </p:nvPicPr>
        <p:blipFill>
          <a:blip r:embed="rId4"/>
          <a:stretch>
            <a:fillRect/>
          </a:stretch>
        </p:blipFill>
        <p:spPr>
          <a:xfrm>
            <a:off x="591997" y="1718207"/>
            <a:ext cx="5848350" cy="952500"/>
          </a:xfrm>
          <a:prstGeom prst="rect">
            <a:avLst/>
          </a:prstGeom>
        </p:spPr>
      </p:pic>
      <p:sp>
        <p:nvSpPr>
          <p:cNvPr id="16" name="TextBox 15">
            <a:extLst>
              <a:ext uri="{FF2B5EF4-FFF2-40B4-BE49-F238E27FC236}">
                <a16:creationId xmlns:a16="http://schemas.microsoft.com/office/drawing/2014/main" id="{10B48483-9833-469C-9359-722B5F8CCE51}"/>
              </a:ext>
            </a:extLst>
          </p:cNvPr>
          <p:cNvSpPr txBox="1"/>
          <p:nvPr/>
        </p:nvSpPr>
        <p:spPr>
          <a:xfrm>
            <a:off x="4411744" y="4952994"/>
            <a:ext cx="5784789" cy="307777"/>
          </a:xfrm>
          <a:prstGeom prst="rect">
            <a:avLst/>
          </a:prstGeom>
          <a:noFill/>
        </p:spPr>
        <p:txBody>
          <a:bodyPr wrap="none" rtlCol="0">
            <a:spAutoFit/>
          </a:bodyPr>
          <a:lstStyle/>
          <a:p>
            <a:r>
              <a:rPr lang="en-US" sz="1400"/>
              <a:t>So echo means to output (seems to be in a new page), the html following.  </a:t>
            </a:r>
            <a:endParaRPr lang="en-US" sz="1600"/>
          </a:p>
        </p:txBody>
      </p:sp>
      <p:sp>
        <p:nvSpPr>
          <p:cNvPr id="17" name="TextBox 16">
            <a:extLst>
              <a:ext uri="{FF2B5EF4-FFF2-40B4-BE49-F238E27FC236}">
                <a16:creationId xmlns:a16="http://schemas.microsoft.com/office/drawing/2014/main" id="{409BD1AC-8AED-43E3-B928-DD5A2E41A39A}"/>
              </a:ext>
            </a:extLst>
          </p:cNvPr>
          <p:cNvSpPr txBox="1"/>
          <p:nvPr/>
        </p:nvSpPr>
        <p:spPr>
          <a:xfrm>
            <a:off x="4411744" y="4002747"/>
            <a:ext cx="7423929" cy="738664"/>
          </a:xfrm>
          <a:prstGeom prst="rect">
            <a:avLst/>
          </a:prstGeom>
          <a:noFill/>
        </p:spPr>
        <p:txBody>
          <a:bodyPr wrap="square" rtlCol="0">
            <a:spAutoFit/>
          </a:bodyPr>
          <a:lstStyle/>
          <a:p>
            <a:r>
              <a:rPr lang="en-US" sz="1400"/>
              <a:t>$_POST is reference to the form that was just sent to our php file, and $_POST[“comment”] refers then to the text area guy.  If there were other inputs, text areas that we wished to extract, we’d have used </a:t>
            </a:r>
            <a:r>
              <a:rPr lang="en-US" sz="1400" i="1"/>
              <a:t>their</a:t>
            </a:r>
            <a:r>
              <a:rPr lang="en-US" sz="1400"/>
              <a:t> names.</a:t>
            </a:r>
          </a:p>
        </p:txBody>
      </p:sp>
      <p:sp>
        <p:nvSpPr>
          <p:cNvPr id="18" name="TextBox 17">
            <a:extLst>
              <a:ext uri="{FF2B5EF4-FFF2-40B4-BE49-F238E27FC236}">
                <a16:creationId xmlns:a16="http://schemas.microsoft.com/office/drawing/2014/main" id="{B9E64CAC-739A-433C-A878-51564381AD85}"/>
              </a:ext>
            </a:extLst>
          </p:cNvPr>
          <p:cNvSpPr txBox="1"/>
          <p:nvPr/>
        </p:nvSpPr>
        <p:spPr>
          <a:xfrm>
            <a:off x="6741737" y="1668893"/>
            <a:ext cx="4740112" cy="1169551"/>
          </a:xfrm>
          <a:prstGeom prst="rect">
            <a:avLst/>
          </a:prstGeom>
          <a:noFill/>
        </p:spPr>
        <p:txBody>
          <a:bodyPr wrap="square" rtlCol="0">
            <a:spAutoFit/>
          </a:bodyPr>
          <a:lstStyle/>
          <a:p>
            <a:r>
              <a:rPr lang="en-US" sz="1400"/>
              <a:t>So we’re saying we are going to send information in this form to welcome.php, via post method.  And the instructions in “welcome.php” will be executed.  And the &lt;input&gt; tag is set to submit type so that it will display a submit button to initiate that transfer.</a:t>
            </a:r>
          </a:p>
        </p:txBody>
      </p:sp>
      <p:pic>
        <p:nvPicPr>
          <p:cNvPr id="20" name="Picture 19">
            <a:extLst>
              <a:ext uri="{FF2B5EF4-FFF2-40B4-BE49-F238E27FC236}">
                <a16:creationId xmlns:a16="http://schemas.microsoft.com/office/drawing/2014/main" id="{FAB1F61D-5199-4157-A274-D44BB13D3218}"/>
              </a:ext>
            </a:extLst>
          </p:cNvPr>
          <p:cNvPicPr>
            <a:picLocks noChangeAspect="1"/>
          </p:cNvPicPr>
          <p:nvPr/>
        </p:nvPicPr>
        <p:blipFill>
          <a:blip r:embed="rId5"/>
          <a:stretch>
            <a:fillRect/>
          </a:stretch>
        </p:blipFill>
        <p:spPr>
          <a:xfrm>
            <a:off x="6972274" y="5836688"/>
            <a:ext cx="1571625" cy="809625"/>
          </a:xfrm>
          <a:prstGeom prst="rect">
            <a:avLst/>
          </a:prstGeom>
          <a:ln>
            <a:solidFill>
              <a:schemeClr val="accent1"/>
            </a:solidFill>
          </a:ln>
        </p:spPr>
      </p:pic>
      <p:sp>
        <p:nvSpPr>
          <p:cNvPr id="21" name="TextBox 20">
            <a:extLst>
              <a:ext uri="{FF2B5EF4-FFF2-40B4-BE49-F238E27FC236}">
                <a16:creationId xmlns:a16="http://schemas.microsoft.com/office/drawing/2014/main" id="{B12BBA7F-A6CF-465C-A907-85B65BF49CAB}"/>
              </a:ext>
            </a:extLst>
          </p:cNvPr>
          <p:cNvSpPr txBox="1"/>
          <p:nvPr/>
        </p:nvSpPr>
        <p:spPr>
          <a:xfrm>
            <a:off x="4485266" y="5836688"/>
            <a:ext cx="2190482" cy="584775"/>
          </a:xfrm>
          <a:prstGeom prst="rect">
            <a:avLst/>
          </a:prstGeom>
          <a:noFill/>
        </p:spPr>
        <p:txBody>
          <a:bodyPr wrap="square" rtlCol="0">
            <a:spAutoFit/>
          </a:bodyPr>
          <a:lstStyle/>
          <a:p>
            <a:r>
              <a:rPr lang="en-US" sz="1600"/>
              <a:t>What shows up (in a new window) is:</a:t>
            </a:r>
          </a:p>
        </p:txBody>
      </p:sp>
      <p:sp>
        <p:nvSpPr>
          <p:cNvPr id="13" name="TextBox 12">
            <a:extLst>
              <a:ext uri="{FF2B5EF4-FFF2-40B4-BE49-F238E27FC236}">
                <a16:creationId xmlns:a16="http://schemas.microsoft.com/office/drawing/2014/main" id="{9E1E6F3F-B4DC-4740-AD55-6477CF3FC83C}"/>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spTree>
    <p:extLst>
      <p:ext uri="{BB962C8B-B14F-4D97-AF65-F5344CB8AC3E}">
        <p14:creationId xmlns:p14="http://schemas.microsoft.com/office/powerpoint/2010/main" val="23006432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19235" y="66765"/>
            <a:ext cx="1825786" cy="523220"/>
          </a:xfrm>
          <a:prstGeom prst="rect">
            <a:avLst/>
          </a:prstGeom>
          <a:noFill/>
        </p:spPr>
        <p:txBody>
          <a:bodyPr wrap="square" rtlCol="0">
            <a:spAutoFit/>
          </a:bodyPr>
          <a:lstStyle/>
          <a:p>
            <a:r>
              <a:rPr lang="en-US" sz="2800" b="1" u="sng"/>
              <a:t>Canvas Tag</a:t>
            </a:r>
          </a:p>
        </p:txBody>
      </p:sp>
      <p:sp>
        <p:nvSpPr>
          <p:cNvPr id="6" name="TextBox 5">
            <a:extLst>
              <a:ext uri="{FF2B5EF4-FFF2-40B4-BE49-F238E27FC236}">
                <a16:creationId xmlns:a16="http://schemas.microsoft.com/office/drawing/2014/main" id="{34709379-BA8A-4EDD-A7AA-0A6F8EB1E102}"/>
              </a:ext>
            </a:extLst>
          </p:cNvPr>
          <p:cNvSpPr txBox="1"/>
          <p:nvPr/>
        </p:nvSpPr>
        <p:spPr>
          <a:xfrm>
            <a:off x="505838" y="1371122"/>
            <a:ext cx="10499913" cy="584775"/>
          </a:xfrm>
          <a:prstGeom prst="rect">
            <a:avLst/>
          </a:prstGeom>
          <a:noFill/>
        </p:spPr>
        <p:txBody>
          <a:bodyPr wrap="square" rtlCol="0">
            <a:spAutoFit/>
          </a:bodyPr>
          <a:lstStyle/>
          <a:p>
            <a:r>
              <a:rPr lang="en-US" sz="1600"/>
              <a:t>So we can use a canvas tag to set up graphics.  Typically want to set up a region with a set width and height, and maybe border.   Will need to assign an id if using with Javascript.</a:t>
            </a:r>
          </a:p>
        </p:txBody>
      </p:sp>
      <p:pic>
        <p:nvPicPr>
          <p:cNvPr id="4" name="Picture 3">
            <a:extLst>
              <a:ext uri="{FF2B5EF4-FFF2-40B4-BE49-F238E27FC236}">
                <a16:creationId xmlns:a16="http://schemas.microsoft.com/office/drawing/2014/main" id="{C38310A5-8756-49A6-96A3-8B795AD76B9A}"/>
              </a:ext>
            </a:extLst>
          </p:cNvPr>
          <p:cNvPicPr>
            <a:picLocks noChangeAspect="1"/>
          </p:cNvPicPr>
          <p:nvPr/>
        </p:nvPicPr>
        <p:blipFill>
          <a:blip r:embed="rId3"/>
          <a:stretch>
            <a:fillRect/>
          </a:stretch>
        </p:blipFill>
        <p:spPr>
          <a:xfrm>
            <a:off x="505838" y="3715326"/>
            <a:ext cx="7976672" cy="543680"/>
          </a:xfrm>
          <a:prstGeom prst="rect">
            <a:avLst/>
          </a:prstGeom>
        </p:spPr>
      </p:pic>
      <p:sp>
        <p:nvSpPr>
          <p:cNvPr id="11" name="TextBox 10">
            <a:extLst>
              <a:ext uri="{FF2B5EF4-FFF2-40B4-BE49-F238E27FC236}">
                <a16:creationId xmlns:a16="http://schemas.microsoft.com/office/drawing/2014/main" id="{F3229E59-C2E3-4083-BE12-7ABAF88B4F72}"/>
              </a:ext>
            </a:extLst>
          </p:cNvPr>
          <p:cNvSpPr txBox="1"/>
          <p:nvPr/>
        </p:nvSpPr>
        <p:spPr>
          <a:xfrm>
            <a:off x="500705" y="6171670"/>
            <a:ext cx="4486293" cy="338554"/>
          </a:xfrm>
          <a:prstGeom prst="rect">
            <a:avLst/>
          </a:prstGeom>
          <a:noFill/>
        </p:spPr>
        <p:txBody>
          <a:bodyPr wrap="square" rtlCol="0">
            <a:spAutoFit/>
          </a:bodyPr>
          <a:lstStyle/>
          <a:p>
            <a:r>
              <a:rPr lang="en-US" sz="1600"/>
              <a:t>I guess I’ll continue in the Javascript file…</a:t>
            </a:r>
          </a:p>
        </p:txBody>
      </p:sp>
      <p:sp>
        <p:nvSpPr>
          <p:cNvPr id="3" name="TextBox 2">
            <a:extLst>
              <a:ext uri="{FF2B5EF4-FFF2-40B4-BE49-F238E27FC236}">
                <a16:creationId xmlns:a16="http://schemas.microsoft.com/office/drawing/2014/main" id="{09378301-319E-4CD9-9D40-894F847AB205}"/>
              </a:ext>
            </a:extLst>
          </p:cNvPr>
          <p:cNvSpPr txBox="1"/>
          <p:nvPr/>
        </p:nvSpPr>
        <p:spPr>
          <a:xfrm>
            <a:off x="535717" y="2026459"/>
            <a:ext cx="3057312" cy="369332"/>
          </a:xfrm>
          <a:prstGeom prst="rect">
            <a:avLst/>
          </a:prstGeom>
          <a:noFill/>
        </p:spPr>
        <p:txBody>
          <a:bodyPr wrap="none" rtlCol="0">
            <a:spAutoFit/>
          </a:bodyPr>
          <a:lstStyle/>
          <a:p>
            <a:r>
              <a:rPr lang="en-US"/>
              <a:t>&lt;canvas attributes&gt;  &lt;/canvas&gt;</a:t>
            </a: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5A1285AB-CBB2-42FF-8E0B-EE9B431832D5}"/>
                  </a:ext>
                </a:extLst>
              </p14:cNvPr>
              <p14:cNvContentPartPr/>
              <p14:nvPr/>
            </p14:nvContentPartPr>
            <p14:xfrm>
              <a:off x="1826874" y="2384415"/>
              <a:ext cx="1546200" cy="483840"/>
            </p14:xfrm>
          </p:contentPart>
        </mc:Choice>
        <mc:Fallback xmlns="">
          <p:pic>
            <p:nvPicPr>
              <p:cNvPr id="5" name="Ink 4">
                <a:extLst>
                  <a:ext uri="{FF2B5EF4-FFF2-40B4-BE49-F238E27FC236}">
                    <a16:creationId xmlns:a16="http://schemas.microsoft.com/office/drawing/2014/main" id="{5A1285AB-CBB2-42FF-8E0B-EE9B431832D5}"/>
                  </a:ext>
                </a:extLst>
              </p:cNvPr>
              <p:cNvPicPr/>
              <p:nvPr/>
            </p:nvPicPr>
            <p:blipFill>
              <a:blip r:embed="rId5"/>
              <a:stretch>
                <a:fillRect/>
              </a:stretch>
            </p:blipFill>
            <p:spPr>
              <a:xfrm>
                <a:off x="1822554" y="2380092"/>
                <a:ext cx="1554840" cy="492486"/>
              </a:xfrm>
              <a:prstGeom prst="rect">
                <a:avLst/>
              </a:prstGeom>
            </p:spPr>
          </p:pic>
        </mc:Fallback>
      </mc:AlternateContent>
      <p:sp>
        <p:nvSpPr>
          <p:cNvPr id="9" name="TextBox 8">
            <a:extLst>
              <a:ext uri="{FF2B5EF4-FFF2-40B4-BE49-F238E27FC236}">
                <a16:creationId xmlns:a16="http://schemas.microsoft.com/office/drawing/2014/main" id="{6551F60E-06CA-4417-8433-F9D48C7C2C5C}"/>
              </a:ext>
            </a:extLst>
          </p:cNvPr>
          <p:cNvSpPr txBox="1"/>
          <p:nvPr/>
        </p:nvSpPr>
        <p:spPr>
          <a:xfrm>
            <a:off x="3593029" y="2647916"/>
            <a:ext cx="1138453" cy="338554"/>
          </a:xfrm>
          <a:prstGeom prst="rect">
            <a:avLst/>
          </a:prstGeom>
          <a:noFill/>
        </p:spPr>
        <p:txBody>
          <a:bodyPr wrap="none" rtlCol="0">
            <a:spAutoFit/>
          </a:bodyPr>
          <a:lstStyle/>
          <a:p>
            <a:r>
              <a:rPr lang="en-US" sz="1600"/>
              <a:t>width = “n”</a:t>
            </a:r>
          </a:p>
        </p:txBody>
      </p:sp>
      <p:sp>
        <p:nvSpPr>
          <p:cNvPr id="10" name="TextBox 9">
            <a:extLst>
              <a:ext uri="{FF2B5EF4-FFF2-40B4-BE49-F238E27FC236}">
                <a16:creationId xmlns:a16="http://schemas.microsoft.com/office/drawing/2014/main" id="{4A3A95AE-F1C0-48AD-A6F8-BB290A063DD1}"/>
              </a:ext>
            </a:extLst>
          </p:cNvPr>
          <p:cNvSpPr txBox="1"/>
          <p:nvPr/>
        </p:nvSpPr>
        <p:spPr>
          <a:xfrm>
            <a:off x="3593029" y="3049171"/>
            <a:ext cx="1187826" cy="338554"/>
          </a:xfrm>
          <a:prstGeom prst="rect">
            <a:avLst/>
          </a:prstGeom>
          <a:noFill/>
        </p:spPr>
        <p:txBody>
          <a:bodyPr wrap="none" rtlCol="0">
            <a:spAutoFit/>
          </a:bodyPr>
          <a:lstStyle/>
          <a:p>
            <a:r>
              <a:rPr lang="en-US" sz="1600"/>
              <a:t>height = “n”</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8960C690-FEF6-4865-BEA3-8A9697D8C478}"/>
                  </a:ext>
                </a:extLst>
              </p14:cNvPr>
              <p14:cNvContentPartPr/>
              <p14:nvPr/>
            </p14:nvContentPartPr>
            <p14:xfrm>
              <a:off x="4890474" y="2789463"/>
              <a:ext cx="148680" cy="542160"/>
            </p14:xfrm>
          </p:contentPart>
        </mc:Choice>
        <mc:Fallback xmlns="">
          <p:pic>
            <p:nvPicPr>
              <p:cNvPr id="8" name="Ink 7">
                <a:extLst>
                  <a:ext uri="{FF2B5EF4-FFF2-40B4-BE49-F238E27FC236}">
                    <a16:creationId xmlns:a16="http://schemas.microsoft.com/office/drawing/2014/main" id="{8960C690-FEF6-4865-BEA3-8A9697D8C478}"/>
                  </a:ext>
                </a:extLst>
              </p:cNvPr>
              <p:cNvPicPr/>
              <p:nvPr/>
            </p:nvPicPr>
            <p:blipFill>
              <a:blip r:embed="rId7"/>
              <a:stretch>
                <a:fillRect/>
              </a:stretch>
            </p:blipFill>
            <p:spPr>
              <a:xfrm>
                <a:off x="4881474" y="2780463"/>
                <a:ext cx="166320" cy="559800"/>
              </a:xfrm>
              <a:prstGeom prst="rect">
                <a:avLst/>
              </a:prstGeom>
            </p:spPr>
          </p:pic>
        </mc:Fallback>
      </mc:AlternateContent>
      <p:sp>
        <p:nvSpPr>
          <p:cNvPr id="13" name="TextBox 12">
            <a:extLst>
              <a:ext uri="{FF2B5EF4-FFF2-40B4-BE49-F238E27FC236}">
                <a16:creationId xmlns:a16="http://schemas.microsoft.com/office/drawing/2014/main" id="{28E5E3A0-8FA0-47A6-9494-2D8651450A42}"/>
              </a:ext>
            </a:extLst>
          </p:cNvPr>
          <p:cNvSpPr txBox="1"/>
          <p:nvPr/>
        </p:nvSpPr>
        <p:spPr>
          <a:xfrm>
            <a:off x="5286826" y="2854299"/>
            <a:ext cx="2040559" cy="338554"/>
          </a:xfrm>
          <a:prstGeom prst="rect">
            <a:avLst/>
          </a:prstGeom>
          <a:noFill/>
        </p:spPr>
        <p:txBody>
          <a:bodyPr wrap="none" rtlCol="0">
            <a:spAutoFit/>
          </a:bodyPr>
          <a:lstStyle/>
          <a:p>
            <a:r>
              <a:rPr lang="en-US" sz="1600"/>
              <a:t>size in pixels assumed.</a:t>
            </a:r>
            <a:endParaRPr lang="en-US"/>
          </a:p>
        </p:txBody>
      </p:sp>
      <p:pic>
        <p:nvPicPr>
          <p:cNvPr id="14" name="Picture 13">
            <a:extLst>
              <a:ext uri="{FF2B5EF4-FFF2-40B4-BE49-F238E27FC236}">
                <a16:creationId xmlns:a16="http://schemas.microsoft.com/office/drawing/2014/main" id="{2649B7C3-AB43-407D-9679-4AE6639288F7}"/>
              </a:ext>
            </a:extLst>
          </p:cNvPr>
          <p:cNvPicPr>
            <a:picLocks noChangeAspect="1"/>
          </p:cNvPicPr>
          <p:nvPr/>
        </p:nvPicPr>
        <p:blipFill>
          <a:blip r:embed="rId8"/>
          <a:stretch>
            <a:fillRect/>
          </a:stretch>
        </p:blipFill>
        <p:spPr>
          <a:xfrm>
            <a:off x="512123" y="4508685"/>
            <a:ext cx="5962650" cy="295275"/>
          </a:xfrm>
          <a:prstGeom prst="rect">
            <a:avLst/>
          </a:prstGeom>
        </p:spPr>
      </p:pic>
      <p:sp>
        <p:nvSpPr>
          <p:cNvPr id="15" name="TextBox 14">
            <a:extLst>
              <a:ext uri="{FF2B5EF4-FFF2-40B4-BE49-F238E27FC236}">
                <a16:creationId xmlns:a16="http://schemas.microsoft.com/office/drawing/2014/main" id="{065AC260-0C93-4F90-B50F-0F034C88C627}"/>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7" name="Picture 6">
            <a:extLst>
              <a:ext uri="{FF2B5EF4-FFF2-40B4-BE49-F238E27FC236}">
                <a16:creationId xmlns:a16="http://schemas.microsoft.com/office/drawing/2014/main" id="{E9837D58-0665-E946-12AC-5B08AA2693BC}"/>
              </a:ext>
            </a:extLst>
          </p:cNvPr>
          <p:cNvPicPr>
            <a:picLocks noChangeAspect="1"/>
          </p:cNvPicPr>
          <p:nvPr/>
        </p:nvPicPr>
        <p:blipFill>
          <a:blip r:embed="rId9"/>
          <a:stretch>
            <a:fillRect/>
          </a:stretch>
        </p:blipFill>
        <p:spPr>
          <a:xfrm>
            <a:off x="537501" y="5774753"/>
            <a:ext cx="5442073" cy="219439"/>
          </a:xfrm>
          <a:prstGeom prst="rect">
            <a:avLst/>
          </a:prstGeom>
        </p:spPr>
      </p:pic>
      <p:sp>
        <p:nvSpPr>
          <p:cNvPr id="16" name="TextBox 15">
            <a:extLst>
              <a:ext uri="{FF2B5EF4-FFF2-40B4-BE49-F238E27FC236}">
                <a16:creationId xmlns:a16="http://schemas.microsoft.com/office/drawing/2014/main" id="{BA276163-492F-A9F5-538B-4B7F3CFC78F8}"/>
              </a:ext>
            </a:extLst>
          </p:cNvPr>
          <p:cNvSpPr txBox="1"/>
          <p:nvPr/>
        </p:nvSpPr>
        <p:spPr>
          <a:xfrm>
            <a:off x="468212" y="5229799"/>
            <a:ext cx="8616794" cy="338554"/>
          </a:xfrm>
          <a:prstGeom prst="rect">
            <a:avLst/>
          </a:prstGeom>
          <a:noFill/>
        </p:spPr>
        <p:txBody>
          <a:bodyPr wrap="square" rtlCol="0">
            <a:spAutoFit/>
          </a:bodyPr>
          <a:lstStyle/>
          <a:p>
            <a:r>
              <a:rPr lang="en-US" sz="1600"/>
              <a:t>If you want to have two Canvas on top of each other, they should go sequentially, like this:</a:t>
            </a:r>
          </a:p>
        </p:txBody>
      </p:sp>
    </p:spTree>
    <p:extLst>
      <p:ext uri="{BB962C8B-B14F-4D97-AF65-F5344CB8AC3E}">
        <p14:creationId xmlns:p14="http://schemas.microsoft.com/office/powerpoint/2010/main" val="8373422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77927" y="74368"/>
            <a:ext cx="2314971" cy="523220"/>
          </a:xfrm>
          <a:prstGeom prst="rect">
            <a:avLst/>
          </a:prstGeom>
          <a:noFill/>
        </p:spPr>
        <p:txBody>
          <a:bodyPr wrap="square" rtlCol="0">
            <a:spAutoFit/>
          </a:bodyPr>
          <a:lstStyle/>
          <a:p>
            <a:r>
              <a:rPr lang="en-US" sz="2800" b="1" u="sng"/>
              <a:t>CSS Structure</a:t>
            </a:r>
          </a:p>
        </p:txBody>
      </p:sp>
      <p:sp>
        <p:nvSpPr>
          <p:cNvPr id="3" name="TextBox 2">
            <a:extLst>
              <a:ext uri="{FF2B5EF4-FFF2-40B4-BE49-F238E27FC236}">
                <a16:creationId xmlns:a16="http://schemas.microsoft.com/office/drawing/2014/main" id="{4F8AAD12-FA41-4558-BE65-48D8E2868862}"/>
              </a:ext>
            </a:extLst>
          </p:cNvPr>
          <p:cNvSpPr txBox="1"/>
          <p:nvPr/>
        </p:nvSpPr>
        <p:spPr>
          <a:xfrm>
            <a:off x="288321" y="1064754"/>
            <a:ext cx="11615358" cy="1323439"/>
          </a:xfrm>
          <a:prstGeom prst="rect">
            <a:avLst/>
          </a:prstGeom>
          <a:noFill/>
        </p:spPr>
        <p:txBody>
          <a:bodyPr wrap="square" rtlCol="0">
            <a:spAutoFit/>
          </a:bodyPr>
          <a:lstStyle/>
          <a:p>
            <a:r>
              <a:rPr lang="en-US" sz="1600"/>
              <a:t>So we said that we can specify a tag’s style attributes in the open tag via </a:t>
            </a:r>
            <a:r>
              <a:rPr lang="en-US" sz="1600" b="1"/>
              <a:t>&lt;tag </a:t>
            </a:r>
            <a:r>
              <a:rPr lang="en-US" sz="1600" b="1" i="1"/>
              <a:t>style = “property1: value1; property2: value2”&gt;. </a:t>
            </a:r>
            <a:r>
              <a:rPr lang="en-US" sz="1600" i="1"/>
              <a:t> </a:t>
            </a:r>
            <a:r>
              <a:rPr lang="en-US" sz="1600"/>
              <a:t>But it’s better form to do that separately in a style.css file. By the way, CSS stands for Cascading Style Sheets.  The cascading part seems to refer to how if you make some style specification in the body, say, then this will apply to all elements embedded within it (unless you make specific changes to that element).  You can specify the properties of output in the body, headers, specific paragraphs, html tags, etc., by general format below.  </a:t>
            </a:r>
          </a:p>
        </p:txBody>
      </p:sp>
      <p:sp>
        <p:nvSpPr>
          <p:cNvPr id="4" name="TextBox 3">
            <a:extLst>
              <a:ext uri="{FF2B5EF4-FFF2-40B4-BE49-F238E27FC236}">
                <a16:creationId xmlns:a16="http://schemas.microsoft.com/office/drawing/2014/main" id="{4AD96C5C-9066-412E-82B9-311682F1F4C8}"/>
              </a:ext>
            </a:extLst>
          </p:cNvPr>
          <p:cNvSpPr txBox="1"/>
          <p:nvPr/>
        </p:nvSpPr>
        <p:spPr>
          <a:xfrm>
            <a:off x="288321" y="6364682"/>
            <a:ext cx="2873544" cy="307777"/>
          </a:xfrm>
          <a:prstGeom prst="rect">
            <a:avLst/>
          </a:prstGeom>
          <a:solidFill>
            <a:schemeClr val="accent4">
              <a:lumMod val="20000"/>
              <a:lumOff val="80000"/>
            </a:schemeClr>
          </a:solidFill>
        </p:spPr>
        <p:txBody>
          <a:bodyPr wrap="none" rtlCol="0">
            <a:spAutoFit/>
          </a:bodyPr>
          <a:lstStyle/>
          <a:p>
            <a:r>
              <a:rPr lang="en-US" sz="1400"/>
              <a:t>Comments are separated by /*       */</a:t>
            </a:r>
            <a:endParaRPr lang="en-US"/>
          </a:p>
        </p:txBody>
      </p:sp>
      <p:sp>
        <p:nvSpPr>
          <p:cNvPr id="11" name="TextBox 10">
            <a:extLst>
              <a:ext uri="{FF2B5EF4-FFF2-40B4-BE49-F238E27FC236}">
                <a16:creationId xmlns:a16="http://schemas.microsoft.com/office/drawing/2014/main" id="{A5C1696C-48DC-4B80-B229-DD0EBD10B6DD}"/>
              </a:ext>
            </a:extLst>
          </p:cNvPr>
          <p:cNvSpPr txBox="1"/>
          <p:nvPr/>
        </p:nvSpPr>
        <p:spPr>
          <a:xfrm>
            <a:off x="288321" y="4259864"/>
            <a:ext cx="10831963" cy="2000548"/>
          </a:xfrm>
          <a:prstGeom prst="rect">
            <a:avLst/>
          </a:prstGeom>
          <a:noFill/>
        </p:spPr>
        <p:txBody>
          <a:bodyPr wrap="square" rtlCol="0">
            <a:spAutoFit/>
          </a:bodyPr>
          <a:lstStyle/>
          <a:p>
            <a:r>
              <a:rPr lang="en-US" sz="1400" dirty="0"/>
              <a:t>body{}		</a:t>
            </a:r>
            <a:r>
              <a:rPr lang="en-US" sz="1200" dirty="0"/>
              <a:t>applies to anything within body, including &lt;p&gt; &lt;/p&gt;, and &lt;li&gt; &lt;/li&gt;, etc., and sets baseline for &lt;h1&gt; &lt;/h1&gt;, etc., font sizes.  But </a:t>
            </a:r>
            <a:r>
              <a:rPr lang="en-US" sz="1200"/>
              <a:t>can be</a:t>
            </a:r>
          </a:p>
          <a:p>
            <a:r>
              <a:rPr lang="en-US" sz="1200"/>
              <a:t>		overwritten by making specifications </a:t>
            </a:r>
            <a:r>
              <a:rPr lang="en-US" sz="1200" dirty="0"/>
              <a:t>within those daughter tags.  </a:t>
            </a:r>
          </a:p>
          <a:p>
            <a:r>
              <a:rPr lang="en-US" sz="1400" dirty="0"/>
              <a:t>html{}		</a:t>
            </a:r>
            <a:r>
              <a:rPr lang="en-US" sz="1200" dirty="0"/>
              <a:t>don’t know what that one does.</a:t>
            </a:r>
            <a:r>
              <a:rPr lang="en-US" sz="1400" dirty="0"/>
              <a:t>	</a:t>
            </a:r>
          </a:p>
          <a:p>
            <a:r>
              <a:rPr lang="en-US" sz="1400" dirty="0"/>
              <a:t>header{}</a:t>
            </a:r>
          </a:p>
          <a:p>
            <a:r>
              <a:rPr lang="en-US" sz="1400" dirty="0"/>
              <a:t>p{}		</a:t>
            </a:r>
            <a:r>
              <a:rPr lang="en-US" sz="1200" dirty="0"/>
              <a:t>paragraphs.</a:t>
            </a:r>
            <a:endParaRPr lang="en-US" sz="1400" dirty="0"/>
          </a:p>
          <a:p>
            <a:r>
              <a:rPr lang="en-US" sz="1400" dirty="0"/>
              <a:t>a{}		</a:t>
            </a:r>
            <a:r>
              <a:rPr lang="en-US" sz="1200" dirty="0"/>
              <a:t>anchors - basically hyperlinks</a:t>
            </a:r>
            <a:endParaRPr lang="en-US" sz="1400" dirty="0"/>
          </a:p>
          <a:p>
            <a:r>
              <a:rPr lang="en-US" sz="1400" dirty="0"/>
              <a:t>h1{}		</a:t>
            </a:r>
            <a:r>
              <a:rPr lang="en-US" sz="1200" dirty="0"/>
              <a:t>heading1, etc.</a:t>
            </a:r>
            <a:endParaRPr lang="en-US" sz="1400" dirty="0"/>
          </a:p>
          <a:p>
            <a:r>
              <a:rPr lang="en-US" sz="1400" dirty="0"/>
              <a:t>li{}		</a:t>
            </a:r>
            <a:r>
              <a:rPr lang="en-US" sz="1200" dirty="0"/>
              <a:t>list item</a:t>
            </a:r>
            <a:endParaRPr lang="en-US" sz="1400" dirty="0"/>
          </a:p>
          <a:p>
            <a:r>
              <a:rPr lang="en-US" sz="1400" dirty="0"/>
              <a:t>….</a:t>
            </a:r>
          </a:p>
        </p:txBody>
      </p:sp>
      <p:sp>
        <p:nvSpPr>
          <p:cNvPr id="6" name="TextBox 5">
            <a:extLst>
              <a:ext uri="{FF2B5EF4-FFF2-40B4-BE49-F238E27FC236}">
                <a16:creationId xmlns:a16="http://schemas.microsoft.com/office/drawing/2014/main" id="{F6E39C73-C4A7-4058-1D66-500A2BC5AFC0}"/>
              </a:ext>
            </a:extLst>
          </p:cNvPr>
          <p:cNvSpPr txBox="1"/>
          <p:nvPr/>
        </p:nvSpPr>
        <p:spPr>
          <a:xfrm>
            <a:off x="288321" y="2972237"/>
            <a:ext cx="11736531" cy="1077218"/>
          </a:xfrm>
          <a:prstGeom prst="rect">
            <a:avLst/>
          </a:prstGeom>
          <a:noFill/>
        </p:spPr>
        <p:txBody>
          <a:bodyPr wrap="square">
            <a:spAutoFit/>
          </a:bodyPr>
          <a:lstStyle/>
          <a:p>
            <a:r>
              <a:rPr lang="en-US" sz="1600"/>
              <a:t>Selector refers to the particular class of element, like </a:t>
            </a:r>
            <a:r>
              <a:rPr lang="en-US" sz="1600" i="1"/>
              <a:t>body</a:t>
            </a:r>
            <a:r>
              <a:rPr lang="en-US" sz="1600"/>
              <a:t>, </a:t>
            </a:r>
            <a:r>
              <a:rPr lang="en-US" sz="1600" i="1"/>
              <a:t>p</a:t>
            </a:r>
            <a:r>
              <a:rPr lang="en-US" sz="1600"/>
              <a:t>, </a:t>
            </a:r>
            <a:r>
              <a:rPr lang="en-US" sz="1600" i="1"/>
              <a:t>header</a:t>
            </a:r>
            <a:r>
              <a:rPr lang="en-US" sz="1600"/>
              <a:t>, </a:t>
            </a:r>
            <a:r>
              <a:rPr lang="en-US" sz="1600" i="1"/>
              <a:t>a</a:t>
            </a:r>
            <a:r>
              <a:rPr lang="en-US" sz="1600"/>
              <a:t>, etc..  </a:t>
            </a:r>
            <a:r>
              <a:rPr lang="en-US" sz="1600">
                <a:solidFill>
                  <a:srgbClr val="0000FF"/>
                </a:solidFill>
              </a:rPr>
              <a:t>Note the styling so specified will be applied to </a:t>
            </a:r>
            <a:r>
              <a:rPr lang="en-US" sz="1600" i="1">
                <a:solidFill>
                  <a:srgbClr val="0000FF"/>
                </a:solidFill>
              </a:rPr>
              <a:t>every</a:t>
            </a:r>
            <a:r>
              <a:rPr lang="en-US" sz="1600">
                <a:solidFill>
                  <a:srgbClr val="0000FF"/>
                </a:solidFill>
              </a:rPr>
              <a:t> tag of that type (selector). </a:t>
            </a:r>
            <a:r>
              <a:rPr lang="en-US" sz="1600"/>
              <a:t> Seems that anything with open/close tags used in the html file can be a selector, even headers like h1, h2, etc.  And seems that the styling will apply to anything between the open/close tags of specified selector.  But this can be overwritten by specific styling specified for a ‘daughter’ open/close tag inclosed within the parent open/close tag.  Think they call that a nested tag. </a:t>
            </a:r>
          </a:p>
        </p:txBody>
      </p:sp>
      <p:sp>
        <p:nvSpPr>
          <p:cNvPr id="7" name="TextBox 6">
            <a:extLst>
              <a:ext uri="{FF2B5EF4-FFF2-40B4-BE49-F238E27FC236}">
                <a16:creationId xmlns:a16="http://schemas.microsoft.com/office/drawing/2014/main" id="{0E68D109-90EC-F86A-4A6A-5F8BAC35B25D}"/>
              </a:ext>
            </a:extLst>
          </p:cNvPr>
          <p:cNvSpPr txBox="1"/>
          <p:nvPr/>
        </p:nvSpPr>
        <p:spPr>
          <a:xfrm>
            <a:off x="288321" y="2492462"/>
            <a:ext cx="4551393" cy="369332"/>
          </a:xfrm>
          <a:prstGeom prst="rect">
            <a:avLst/>
          </a:prstGeom>
          <a:noFill/>
        </p:spPr>
        <p:txBody>
          <a:bodyPr wrap="square" rtlCol="0">
            <a:spAutoFit/>
          </a:bodyPr>
          <a:lstStyle/>
          <a:p>
            <a:r>
              <a:rPr lang="en-US"/>
              <a:t>selector {property1: value1; property2: value2}</a:t>
            </a:r>
          </a:p>
        </p:txBody>
      </p:sp>
      <p:pic>
        <p:nvPicPr>
          <p:cNvPr id="8" name="Picture 7">
            <a:extLst>
              <a:ext uri="{FF2B5EF4-FFF2-40B4-BE49-F238E27FC236}">
                <a16:creationId xmlns:a16="http://schemas.microsoft.com/office/drawing/2014/main" id="{4E79E1C9-EC65-082C-07B4-E30F8E8245E6}"/>
              </a:ext>
            </a:extLst>
          </p:cNvPr>
          <p:cNvPicPr>
            <a:picLocks noChangeAspect="1"/>
          </p:cNvPicPr>
          <p:nvPr/>
        </p:nvPicPr>
        <p:blipFill>
          <a:blip r:embed="rId3"/>
          <a:stretch>
            <a:fillRect/>
          </a:stretch>
        </p:blipFill>
        <p:spPr>
          <a:xfrm>
            <a:off x="5383357" y="2534253"/>
            <a:ext cx="3514725" cy="285750"/>
          </a:xfrm>
          <a:prstGeom prst="rect">
            <a:avLst/>
          </a:prstGeom>
        </p:spPr>
      </p:pic>
    </p:spTree>
    <p:extLst>
      <p:ext uri="{BB962C8B-B14F-4D97-AF65-F5344CB8AC3E}">
        <p14:creationId xmlns:p14="http://schemas.microsoft.com/office/powerpoint/2010/main" val="20931892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323969" y="161174"/>
            <a:ext cx="2485101" cy="523220"/>
          </a:xfrm>
          <a:prstGeom prst="rect">
            <a:avLst/>
          </a:prstGeom>
          <a:noFill/>
        </p:spPr>
        <p:txBody>
          <a:bodyPr wrap="square" rtlCol="0">
            <a:spAutoFit/>
          </a:bodyPr>
          <a:lstStyle/>
          <a:p>
            <a:r>
              <a:rPr lang="en-US" sz="2800" b="1" u="sng"/>
              <a:t>CSS Note</a:t>
            </a:r>
          </a:p>
        </p:txBody>
      </p:sp>
      <p:sp>
        <p:nvSpPr>
          <p:cNvPr id="19" name="TextBox 18">
            <a:extLst>
              <a:ext uri="{FF2B5EF4-FFF2-40B4-BE49-F238E27FC236}">
                <a16:creationId xmlns:a16="http://schemas.microsoft.com/office/drawing/2014/main" id="{693B4FBF-9FAA-4E7A-844E-6AA418DDC5A2}"/>
              </a:ext>
            </a:extLst>
          </p:cNvPr>
          <p:cNvSpPr txBox="1"/>
          <p:nvPr/>
        </p:nvSpPr>
        <p:spPr>
          <a:xfrm>
            <a:off x="316791" y="1034826"/>
            <a:ext cx="11003165" cy="1077218"/>
          </a:xfrm>
          <a:prstGeom prst="rect">
            <a:avLst/>
          </a:prstGeom>
          <a:noFill/>
        </p:spPr>
        <p:txBody>
          <a:bodyPr wrap="square" rtlCol="0">
            <a:spAutoFit/>
          </a:bodyPr>
          <a:lstStyle/>
          <a:p>
            <a:r>
              <a:rPr lang="en-US" sz="1600"/>
              <a:t>FYI, sometimes setting properties through the CSS style tag selector thing has a different format than doing it directly through a tag attribute.  This is true for Canvas at least.  For instance,</a:t>
            </a:r>
          </a:p>
          <a:p>
            <a:endParaRPr lang="en-US" sz="1600"/>
          </a:p>
          <a:p>
            <a:r>
              <a:rPr lang="en-US" sz="1600"/>
              <a:t>&lt;canvas height = # width = #&gt; &lt;/canvas&gt;         </a:t>
            </a:r>
            <a:r>
              <a:rPr lang="en-US" sz="1600">
                <a:latin typeface="Calibri" panose="020F0502020204030204" pitchFamily="34" charset="0"/>
                <a:cs typeface="Calibri" panose="020F0502020204030204" pitchFamily="34" charset="0"/>
              </a:rPr>
              <a:t>≠        &lt;canvas style = “height:#; width:#;”&gt;</a:t>
            </a:r>
            <a:endParaRPr lang="en-US" sz="2400"/>
          </a:p>
        </p:txBody>
      </p:sp>
    </p:spTree>
    <p:extLst>
      <p:ext uri="{BB962C8B-B14F-4D97-AF65-F5344CB8AC3E}">
        <p14:creationId xmlns:p14="http://schemas.microsoft.com/office/powerpoint/2010/main" val="1723996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75482" y="136391"/>
            <a:ext cx="2485101" cy="523220"/>
          </a:xfrm>
          <a:prstGeom prst="rect">
            <a:avLst/>
          </a:prstGeom>
          <a:noFill/>
        </p:spPr>
        <p:txBody>
          <a:bodyPr wrap="square" rtlCol="0">
            <a:spAutoFit/>
          </a:bodyPr>
          <a:lstStyle/>
          <a:p>
            <a:r>
              <a:rPr lang="en-US" sz="2800" b="1" u="sng"/>
              <a:t>CSS Body Tag</a:t>
            </a:r>
          </a:p>
        </p:txBody>
      </p:sp>
      <p:sp>
        <p:nvSpPr>
          <p:cNvPr id="5" name="TextBox 4">
            <a:extLst>
              <a:ext uri="{FF2B5EF4-FFF2-40B4-BE49-F238E27FC236}">
                <a16:creationId xmlns:a16="http://schemas.microsoft.com/office/drawing/2014/main" id="{2331AD16-066E-4FA2-BF18-F3E06D9C7232}"/>
              </a:ext>
            </a:extLst>
          </p:cNvPr>
          <p:cNvSpPr txBox="1"/>
          <p:nvPr/>
        </p:nvSpPr>
        <p:spPr>
          <a:xfrm>
            <a:off x="341715" y="1836533"/>
            <a:ext cx="834900" cy="307777"/>
          </a:xfrm>
          <a:prstGeom prst="rect">
            <a:avLst/>
          </a:prstGeom>
          <a:noFill/>
        </p:spPr>
        <p:txBody>
          <a:bodyPr wrap="square" rtlCol="0">
            <a:spAutoFit/>
          </a:bodyPr>
          <a:lstStyle/>
          <a:p>
            <a:r>
              <a:rPr lang="en-US" sz="1400"/>
              <a:t>body { }    </a:t>
            </a:r>
          </a:p>
        </p:txBody>
      </p:sp>
      <p:sp>
        <p:nvSpPr>
          <p:cNvPr id="15" name="TextBox 14">
            <a:extLst>
              <a:ext uri="{FF2B5EF4-FFF2-40B4-BE49-F238E27FC236}">
                <a16:creationId xmlns:a16="http://schemas.microsoft.com/office/drawing/2014/main" id="{5F0FADA2-1EEA-4137-8BE4-92D6F47E7B2B}"/>
              </a:ext>
            </a:extLst>
          </p:cNvPr>
          <p:cNvSpPr txBox="1"/>
          <p:nvPr/>
        </p:nvSpPr>
        <p:spPr>
          <a:xfrm>
            <a:off x="5154315" y="4758466"/>
            <a:ext cx="6532957" cy="461665"/>
          </a:xfrm>
          <a:prstGeom prst="rect">
            <a:avLst/>
          </a:prstGeom>
          <a:noFill/>
        </p:spPr>
        <p:txBody>
          <a:bodyPr wrap="square" rtlCol="0">
            <a:spAutoFit/>
          </a:bodyPr>
          <a:lstStyle/>
          <a:p>
            <a:r>
              <a:rPr lang="en-US" sz="1200"/>
              <a:t>Address is specified as usual, like with hyperlinks.  I think it automatically repeats image across the </a:t>
            </a:r>
            <a:r>
              <a:rPr lang="en-US" sz="1200" b="1"/>
              <a:t>whole screen </a:t>
            </a:r>
            <a:r>
              <a:rPr lang="en-US" sz="1200"/>
              <a:t>if image is too small.  Also, can put in multiple image url’s separated by commas.  </a:t>
            </a:r>
            <a:endParaRPr lang="en-US"/>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263DD317-131D-46D3-8580-BFC4D13034FE}"/>
                  </a:ext>
                </a:extLst>
              </p14:cNvPr>
              <p14:cNvContentPartPr/>
              <p14:nvPr/>
            </p14:nvContentPartPr>
            <p14:xfrm>
              <a:off x="3177144" y="3533929"/>
              <a:ext cx="1608840" cy="33840"/>
            </p14:xfrm>
          </p:contentPart>
        </mc:Choice>
        <mc:Fallback xmlns="">
          <p:pic>
            <p:nvPicPr>
              <p:cNvPr id="4" name="Ink 3">
                <a:extLst>
                  <a:ext uri="{FF2B5EF4-FFF2-40B4-BE49-F238E27FC236}">
                    <a16:creationId xmlns:a16="http://schemas.microsoft.com/office/drawing/2014/main" id="{263DD317-131D-46D3-8580-BFC4D13034FE}"/>
                  </a:ext>
                </a:extLst>
              </p:cNvPr>
              <p:cNvPicPr/>
              <p:nvPr/>
            </p:nvPicPr>
            <p:blipFill>
              <a:blip r:embed="rId4"/>
              <a:stretch>
                <a:fillRect/>
              </a:stretch>
            </p:blipFill>
            <p:spPr>
              <a:xfrm>
                <a:off x="3168144" y="3524929"/>
                <a:ext cx="1626480" cy="51480"/>
              </a:xfrm>
              <a:prstGeom prst="rect">
                <a:avLst/>
              </a:prstGeom>
            </p:spPr>
          </p:pic>
        </mc:Fallback>
      </mc:AlternateContent>
      <p:sp>
        <p:nvSpPr>
          <p:cNvPr id="7" name="TextBox 6">
            <a:extLst>
              <a:ext uri="{FF2B5EF4-FFF2-40B4-BE49-F238E27FC236}">
                <a16:creationId xmlns:a16="http://schemas.microsoft.com/office/drawing/2014/main" id="{9C994645-15CD-4CB4-A66D-B59FF8BF4004}"/>
              </a:ext>
            </a:extLst>
          </p:cNvPr>
          <p:cNvSpPr txBox="1"/>
          <p:nvPr/>
        </p:nvSpPr>
        <p:spPr>
          <a:xfrm>
            <a:off x="5045665" y="3345872"/>
            <a:ext cx="5509692" cy="461665"/>
          </a:xfrm>
          <a:prstGeom prst="rect">
            <a:avLst/>
          </a:prstGeom>
          <a:noFill/>
        </p:spPr>
        <p:txBody>
          <a:bodyPr wrap="square" rtlCol="0">
            <a:spAutoFit/>
          </a:bodyPr>
          <a:lstStyle/>
          <a:p>
            <a:r>
              <a:rPr lang="en-US" sz="1200"/>
              <a:t>Color can be specified any of the usual ways heretofore described.  This will cover the </a:t>
            </a:r>
            <a:r>
              <a:rPr lang="en-US" sz="1200" b="1"/>
              <a:t>entire screen </a:t>
            </a:r>
            <a:r>
              <a:rPr lang="en-US" sz="1200"/>
              <a:t>with the color.</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4E05C10F-9136-4AFF-8FA8-1F19804C79B1}"/>
                  </a:ext>
                </a:extLst>
              </p14:cNvPr>
              <p14:cNvContentPartPr/>
              <p14:nvPr/>
            </p14:nvContentPartPr>
            <p14:xfrm>
              <a:off x="3917797" y="4887785"/>
              <a:ext cx="1168920" cy="18360"/>
            </p14:xfrm>
          </p:contentPart>
        </mc:Choice>
        <mc:Fallback xmlns="">
          <p:pic>
            <p:nvPicPr>
              <p:cNvPr id="9" name="Ink 8">
                <a:extLst>
                  <a:ext uri="{FF2B5EF4-FFF2-40B4-BE49-F238E27FC236}">
                    <a16:creationId xmlns:a16="http://schemas.microsoft.com/office/drawing/2014/main" id="{4E05C10F-9136-4AFF-8FA8-1F19804C79B1}"/>
                  </a:ext>
                </a:extLst>
              </p:cNvPr>
              <p:cNvPicPr/>
              <p:nvPr/>
            </p:nvPicPr>
            <p:blipFill>
              <a:blip r:embed="rId6"/>
              <a:stretch>
                <a:fillRect/>
              </a:stretch>
            </p:blipFill>
            <p:spPr>
              <a:xfrm>
                <a:off x="3908797" y="4878785"/>
                <a:ext cx="1186560" cy="36000"/>
              </a:xfrm>
              <a:prstGeom prst="rect">
                <a:avLst/>
              </a:prstGeom>
            </p:spPr>
          </p:pic>
        </mc:Fallback>
      </mc:AlternateContent>
      <p:sp>
        <p:nvSpPr>
          <p:cNvPr id="16" name="TextBox 15">
            <a:extLst>
              <a:ext uri="{FF2B5EF4-FFF2-40B4-BE49-F238E27FC236}">
                <a16:creationId xmlns:a16="http://schemas.microsoft.com/office/drawing/2014/main" id="{0305E98D-BC49-4623-B81B-E2C6E17355E4}"/>
              </a:ext>
            </a:extLst>
          </p:cNvPr>
          <p:cNvSpPr txBox="1"/>
          <p:nvPr/>
        </p:nvSpPr>
        <p:spPr>
          <a:xfrm>
            <a:off x="1148094" y="4713165"/>
            <a:ext cx="2734962" cy="307777"/>
          </a:xfrm>
          <a:prstGeom prst="rect">
            <a:avLst/>
          </a:prstGeom>
          <a:noFill/>
        </p:spPr>
        <p:txBody>
          <a:bodyPr wrap="square">
            <a:spAutoFit/>
          </a:bodyPr>
          <a:lstStyle/>
          <a:p>
            <a:r>
              <a:rPr lang="en-US" sz="1400"/>
              <a:t>background-image: url(address);</a:t>
            </a:r>
          </a:p>
        </p:txBody>
      </p:sp>
      <p:sp>
        <p:nvSpPr>
          <p:cNvPr id="22" name="TextBox 21">
            <a:extLst>
              <a:ext uri="{FF2B5EF4-FFF2-40B4-BE49-F238E27FC236}">
                <a16:creationId xmlns:a16="http://schemas.microsoft.com/office/drawing/2014/main" id="{FF42C140-6DAE-4A86-A263-22F251534124}"/>
              </a:ext>
            </a:extLst>
          </p:cNvPr>
          <p:cNvSpPr txBox="1"/>
          <p:nvPr/>
        </p:nvSpPr>
        <p:spPr>
          <a:xfrm>
            <a:off x="1163849" y="3356292"/>
            <a:ext cx="2013295" cy="307777"/>
          </a:xfrm>
          <a:prstGeom prst="rect">
            <a:avLst/>
          </a:prstGeom>
          <a:noFill/>
        </p:spPr>
        <p:txBody>
          <a:bodyPr wrap="square">
            <a:spAutoFit/>
          </a:bodyPr>
          <a:lstStyle/>
          <a:p>
            <a:r>
              <a:rPr lang="en-US" sz="1400"/>
              <a:t>background-color: color;</a:t>
            </a:r>
          </a:p>
        </p:txBody>
      </p:sp>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EB871272-4A25-4066-A9C8-665CBD9499F1}"/>
                  </a:ext>
                </a:extLst>
              </p14:cNvPr>
              <p14:cNvContentPartPr/>
              <p14:nvPr/>
            </p14:nvContentPartPr>
            <p14:xfrm>
              <a:off x="3551905" y="5439439"/>
              <a:ext cx="1168920" cy="18360"/>
            </p14:xfrm>
          </p:contentPart>
        </mc:Choice>
        <mc:Fallback xmlns="">
          <p:pic>
            <p:nvPicPr>
              <p:cNvPr id="17" name="Ink 16">
                <a:extLst>
                  <a:ext uri="{FF2B5EF4-FFF2-40B4-BE49-F238E27FC236}">
                    <a16:creationId xmlns:a16="http://schemas.microsoft.com/office/drawing/2014/main" id="{EB871272-4A25-4066-A9C8-665CBD9499F1}"/>
                  </a:ext>
                </a:extLst>
              </p:cNvPr>
              <p:cNvPicPr/>
              <p:nvPr/>
            </p:nvPicPr>
            <p:blipFill>
              <a:blip r:embed="rId6"/>
              <a:stretch>
                <a:fillRect/>
              </a:stretch>
            </p:blipFill>
            <p:spPr>
              <a:xfrm>
                <a:off x="3542905" y="5430439"/>
                <a:ext cx="1186560" cy="36000"/>
              </a:xfrm>
              <a:prstGeom prst="rect">
                <a:avLst/>
              </a:prstGeom>
            </p:spPr>
          </p:pic>
        </mc:Fallback>
      </mc:AlternateContent>
      <p:sp>
        <p:nvSpPr>
          <p:cNvPr id="21" name="TextBox 20">
            <a:extLst>
              <a:ext uri="{FF2B5EF4-FFF2-40B4-BE49-F238E27FC236}">
                <a16:creationId xmlns:a16="http://schemas.microsoft.com/office/drawing/2014/main" id="{7F2D1845-446E-41D5-8D42-4F789BA68E11}"/>
              </a:ext>
            </a:extLst>
          </p:cNvPr>
          <p:cNvSpPr txBox="1"/>
          <p:nvPr/>
        </p:nvSpPr>
        <p:spPr>
          <a:xfrm>
            <a:off x="1136859" y="5295848"/>
            <a:ext cx="2734962" cy="307777"/>
          </a:xfrm>
          <a:prstGeom prst="rect">
            <a:avLst/>
          </a:prstGeom>
          <a:noFill/>
        </p:spPr>
        <p:txBody>
          <a:bodyPr wrap="square">
            <a:spAutoFit/>
          </a:bodyPr>
          <a:lstStyle/>
          <a:p>
            <a:r>
              <a:rPr lang="en-US" sz="1400"/>
              <a:t>background-image: repeat;</a:t>
            </a:r>
          </a:p>
        </p:txBody>
      </p:sp>
      <p:sp>
        <p:nvSpPr>
          <p:cNvPr id="23" name="TextBox 22">
            <a:extLst>
              <a:ext uri="{FF2B5EF4-FFF2-40B4-BE49-F238E27FC236}">
                <a16:creationId xmlns:a16="http://schemas.microsoft.com/office/drawing/2014/main" id="{B4DB9E98-7214-46ED-8038-DCD73F15A307}"/>
              </a:ext>
            </a:extLst>
          </p:cNvPr>
          <p:cNvSpPr txBox="1"/>
          <p:nvPr/>
        </p:nvSpPr>
        <p:spPr>
          <a:xfrm>
            <a:off x="5075482" y="5342454"/>
            <a:ext cx="1648700" cy="276999"/>
          </a:xfrm>
          <a:prstGeom prst="rect">
            <a:avLst/>
          </a:prstGeom>
          <a:noFill/>
        </p:spPr>
        <p:txBody>
          <a:bodyPr wrap="square" rtlCol="0">
            <a:spAutoFit/>
          </a:bodyPr>
          <a:lstStyle/>
          <a:p>
            <a:r>
              <a:rPr lang="en-US" sz="1200"/>
              <a:t>To repeat image</a:t>
            </a:r>
            <a:endParaRPr lang="en-US"/>
          </a:p>
        </p:txBody>
      </p:sp>
      <mc:AlternateContent xmlns:mc="http://schemas.openxmlformats.org/markup-compatibility/2006" xmlns:p14="http://schemas.microsoft.com/office/powerpoint/2010/main">
        <mc:Choice Requires="p14">
          <p:contentPart p14:bwMode="auto" r:id="rId8">
            <p14:nvContentPartPr>
              <p14:cNvPr id="42" name="Ink 41">
                <a:extLst>
                  <a:ext uri="{FF2B5EF4-FFF2-40B4-BE49-F238E27FC236}">
                    <a16:creationId xmlns:a16="http://schemas.microsoft.com/office/drawing/2014/main" id="{7B5AF384-34C3-4834-B9F0-BD157A09BE38}"/>
                  </a:ext>
                </a:extLst>
              </p14:cNvPr>
              <p14:cNvContentPartPr/>
              <p14:nvPr/>
            </p14:nvContentPartPr>
            <p14:xfrm>
              <a:off x="5800733" y="4148408"/>
              <a:ext cx="1168920" cy="18360"/>
            </p14:xfrm>
          </p:contentPart>
        </mc:Choice>
        <mc:Fallback xmlns="">
          <p:pic>
            <p:nvPicPr>
              <p:cNvPr id="42" name="Ink 41">
                <a:extLst>
                  <a:ext uri="{FF2B5EF4-FFF2-40B4-BE49-F238E27FC236}">
                    <a16:creationId xmlns:a16="http://schemas.microsoft.com/office/drawing/2014/main" id="{7B5AF384-34C3-4834-B9F0-BD157A09BE38}"/>
                  </a:ext>
                </a:extLst>
              </p:cNvPr>
              <p:cNvPicPr/>
              <p:nvPr/>
            </p:nvPicPr>
            <p:blipFill>
              <a:blip r:embed="rId6"/>
              <a:stretch>
                <a:fillRect/>
              </a:stretch>
            </p:blipFill>
            <p:spPr>
              <a:xfrm>
                <a:off x="5791733" y="4139408"/>
                <a:ext cx="1186560" cy="36000"/>
              </a:xfrm>
              <a:prstGeom prst="rect">
                <a:avLst/>
              </a:prstGeom>
            </p:spPr>
          </p:pic>
        </mc:Fallback>
      </mc:AlternateContent>
      <p:sp>
        <p:nvSpPr>
          <p:cNvPr id="43" name="TextBox 42">
            <a:extLst>
              <a:ext uri="{FF2B5EF4-FFF2-40B4-BE49-F238E27FC236}">
                <a16:creationId xmlns:a16="http://schemas.microsoft.com/office/drawing/2014/main" id="{60E1FC22-B18F-451D-AE27-B890C779A974}"/>
              </a:ext>
            </a:extLst>
          </p:cNvPr>
          <p:cNvSpPr txBox="1"/>
          <p:nvPr/>
        </p:nvSpPr>
        <p:spPr>
          <a:xfrm>
            <a:off x="1148094" y="4017888"/>
            <a:ext cx="4876861" cy="307777"/>
          </a:xfrm>
          <a:prstGeom prst="rect">
            <a:avLst/>
          </a:prstGeom>
          <a:noFill/>
        </p:spPr>
        <p:txBody>
          <a:bodyPr wrap="square">
            <a:spAutoFit/>
          </a:bodyPr>
          <a:lstStyle/>
          <a:p>
            <a:r>
              <a:rPr lang="en-US" sz="1400"/>
              <a:t>background-image: linear-gradient(direction, color1, color2);</a:t>
            </a:r>
          </a:p>
        </p:txBody>
      </p:sp>
      <p:sp>
        <p:nvSpPr>
          <p:cNvPr id="44" name="TextBox 43">
            <a:extLst>
              <a:ext uri="{FF2B5EF4-FFF2-40B4-BE49-F238E27FC236}">
                <a16:creationId xmlns:a16="http://schemas.microsoft.com/office/drawing/2014/main" id="{2A30C308-DB3F-47F4-8B19-F390C61155B5}"/>
              </a:ext>
            </a:extLst>
          </p:cNvPr>
          <p:cNvSpPr txBox="1"/>
          <p:nvPr/>
        </p:nvSpPr>
        <p:spPr>
          <a:xfrm>
            <a:off x="7099774" y="3968544"/>
            <a:ext cx="4876861" cy="646331"/>
          </a:xfrm>
          <a:prstGeom prst="rect">
            <a:avLst/>
          </a:prstGeom>
          <a:noFill/>
        </p:spPr>
        <p:txBody>
          <a:bodyPr wrap="square" rtlCol="0">
            <a:spAutoFit/>
          </a:bodyPr>
          <a:lstStyle/>
          <a:p>
            <a:r>
              <a:rPr lang="en-US" sz="1200"/>
              <a:t>To fill background, i.e., </a:t>
            </a:r>
            <a:r>
              <a:rPr lang="en-US" sz="1200" b="1"/>
              <a:t>the whole screen</a:t>
            </a:r>
            <a:r>
              <a:rPr lang="en-US" sz="1200"/>
              <a:t>, with a color gradient.  Direction can be: to top, to bottom, to left, to right, to bottom left, to bottom right, etc.  And goes from color1 to color2.</a:t>
            </a:r>
            <a:endParaRPr lang="en-US"/>
          </a:p>
        </p:txBody>
      </p:sp>
      <p:sp>
        <p:nvSpPr>
          <p:cNvPr id="12" name="TextBox 11">
            <a:extLst>
              <a:ext uri="{FF2B5EF4-FFF2-40B4-BE49-F238E27FC236}">
                <a16:creationId xmlns:a16="http://schemas.microsoft.com/office/drawing/2014/main" id="{6BA411F0-017F-6BEE-2ECC-EA7FBDFE01EF}"/>
              </a:ext>
            </a:extLst>
          </p:cNvPr>
          <p:cNvSpPr txBox="1"/>
          <p:nvPr/>
        </p:nvSpPr>
        <p:spPr>
          <a:xfrm>
            <a:off x="341715" y="1033603"/>
            <a:ext cx="10007909" cy="584775"/>
          </a:xfrm>
          <a:prstGeom prst="rect">
            <a:avLst/>
          </a:prstGeom>
          <a:noFill/>
        </p:spPr>
        <p:txBody>
          <a:bodyPr wrap="square" rtlCol="0">
            <a:spAutoFit/>
          </a:bodyPr>
          <a:lstStyle/>
          <a:p>
            <a:r>
              <a:rPr lang="en-US" sz="1600"/>
              <a:t>Here’s some properties and values for the body tag - many of them work for other tags, like &lt;td&gt;, etc., and vice versa.  And they all go inside the brackets. </a:t>
            </a:r>
            <a:endParaRPr lang="en-US" sz="2400"/>
          </a:p>
        </p:txBody>
      </p:sp>
      <p:sp>
        <p:nvSpPr>
          <p:cNvPr id="6" name="TextBox 5">
            <a:extLst>
              <a:ext uri="{FF2B5EF4-FFF2-40B4-BE49-F238E27FC236}">
                <a16:creationId xmlns:a16="http://schemas.microsoft.com/office/drawing/2014/main" id="{B26C64FC-585A-ADE6-0B8E-8FEB3A1D96F1}"/>
              </a:ext>
            </a:extLst>
          </p:cNvPr>
          <p:cNvSpPr txBox="1"/>
          <p:nvPr/>
        </p:nvSpPr>
        <p:spPr>
          <a:xfrm>
            <a:off x="2515574" y="2371820"/>
            <a:ext cx="9091641" cy="830997"/>
          </a:xfrm>
          <a:prstGeom prst="rect">
            <a:avLst/>
          </a:prstGeom>
          <a:noFill/>
        </p:spPr>
        <p:txBody>
          <a:bodyPr wrap="square" rtlCol="0">
            <a:spAutoFit/>
          </a:bodyPr>
          <a:lstStyle/>
          <a:p>
            <a:r>
              <a:rPr lang="en-US" sz="1200"/>
              <a:t>so the default width is the screen width, and the default height is whatever is necessary to cover the text within the body?  But you can change the height and width of the body tag to whatever pixels you want.  Can also set </a:t>
            </a:r>
            <a:r>
              <a:rPr lang="en-US" sz="1200" b="1"/>
              <a:t>width: mvw</a:t>
            </a:r>
            <a:r>
              <a:rPr lang="en-US" sz="1200"/>
              <a:t>,</a:t>
            </a:r>
            <a:r>
              <a:rPr lang="en-US" sz="1200" b="1"/>
              <a:t> height: nvh</a:t>
            </a:r>
            <a:r>
              <a:rPr lang="en-US" sz="1200"/>
              <a:t>,, which translates to m% of viewing (screen) width, and n% of viewing screen height.  Text and things will be ‘new-lined’ to try to keep things within the borders of body, but there could be leakage if not possible. </a:t>
            </a:r>
            <a:r>
              <a:rPr lang="en-US" sz="1200">
                <a:solidFill>
                  <a:srgbClr val="0000FF"/>
                </a:solidFill>
              </a:rPr>
              <a:t> In any event note that body width and height is </a:t>
            </a:r>
            <a:r>
              <a:rPr lang="en-US" sz="1200" i="1">
                <a:solidFill>
                  <a:srgbClr val="0000FF"/>
                </a:solidFill>
              </a:rPr>
              <a:t>not</a:t>
            </a:r>
            <a:r>
              <a:rPr lang="en-US" sz="1200">
                <a:solidFill>
                  <a:srgbClr val="0000FF"/>
                </a:solidFill>
              </a:rPr>
              <a:t> just that of the screen.</a:t>
            </a:r>
            <a:endParaRPr lang="en-US">
              <a:solidFill>
                <a:srgbClr val="0000FF"/>
              </a:solidFill>
            </a:endParaRPr>
          </a:p>
        </p:txBody>
      </p:sp>
      <p:sp>
        <p:nvSpPr>
          <p:cNvPr id="8" name="TextBox 7">
            <a:extLst>
              <a:ext uri="{FF2B5EF4-FFF2-40B4-BE49-F238E27FC236}">
                <a16:creationId xmlns:a16="http://schemas.microsoft.com/office/drawing/2014/main" id="{68A16569-76CF-E179-16C9-E955A2AF132A}"/>
              </a:ext>
            </a:extLst>
          </p:cNvPr>
          <p:cNvSpPr txBox="1"/>
          <p:nvPr/>
        </p:nvSpPr>
        <p:spPr>
          <a:xfrm>
            <a:off x="1195334" y="2787319"/>
            <a:ext cx="1122588" cy="307777"/>
          </a:xfrm>
          <a:prstGeom prst="rect">
            <a:avLst/>
          </a:prstGeom>
          <a:noFill/>
        </p:spPr>
        <p:txBody>
          <a:bodyPr wrap="square">
            <a:spAutoFit/>
          </a:bodyPr>
          <a:lstStyle/>
          <a:p>
            <a:r>
              <a:rPr lang="en-US" sz="1400"/>
              <a:t>height: npx; </a:t>
            </a:r>
          </a:p>
        </p:txBody>
      </p:sp>
      <p:sp>
        <p:nvSpPr>
          <p:cNvPr id="10" name="TextBox 9">
            <a:extLst>
              <a:ext uri="{FF2B5EF4-FFF2-40B4-BE49-F238E27FC236}">
                <a16:creationId xmlns:a16="http://schemas.microsoft.com/office/drawing/2014/main" id="{B86FC163-2C18-1107-B52E-EEECA27F54C1}"/>
              </a:ext>
            </a:extLst>
          </p:cNvPr>
          <p:cNvSpPr txBox="1"/>
          <p:nvPr/>
        </p:nvSpPr>
        <p:spPr>
          <a:xfrm>
            <a:off x="1195334" y="2408371"/>
            <a:ext cx="1122588" cy="307777"/>
          </a:xfrm>
          <a:prstGeom prst="rect">
            <a:avLst/>
          </a:prstGeom>
          <a:noFill/>
        </p:spPr>
        <p:txBody>
          <a:bodyPr wrap="square">
            <a:spAutoFit/>
          </a:bodyPr>
          <a:lstStyle/>
          <a:p>
            <a:r>
              <a:rPr lang="en-US" sz="1400"/>
              <a:t>width: mpx; </a:t>
            </a:r>
          </a:p>
        </p:txBody>
      </p:sp>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5A36CB78-0D70-C53B-2218-69CAF2B61D56}"/>
                  </a:ext>
                </a:extLst>
              </p14:cNvPr>
              <p14:cNvContentPartPr/>
              <p14:nvPr/>
            </p14:nvContentPartPr>
            <p14:xfrm>
              <a:off x="2248963" y="2499072"/>
              <a:ext cx="93240" cy="585720"/>
            </p14:xfrm>
          </p:contentPart>
        </mc:Choice>
        <mc:Fallback xmlns="">
          <p:pic>
            <p:nvPicPr>
              <p:cNvPr id="11" name="Ink 10">
                <a:extLst>
                  <a:ext uri="{FF2B5EF4-FFF2-40B4-BE49-F238E27FC236}">
                    <a16:creationId xmlns:a16="http://schemas.microsoft.com/office/drawing/2014/main" id="{5A36CB78-0D70-C53B-2218-69CAF2B61D56}"/>
                  </a:ext>
                </a:extLst>
              </p:cNvPr>
              <p:cNvPicPr/>
              <p:nvPr/>
            </p:nvPicPr>
            <p:blipFill>
              <a:blip r:embed="rId10"/>
              <a:stretch>
                <a:fillRect/>
              </a:stretch>
            </p:blipFill>
            <p:spPr>
              <a:xfrm>
                <a:off x="2239963" y="2490072"/>
                <a:ext cx="110880" cy="603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27D8BFF0-55B8-AA76-39A8-F9E893C4A982}"/>
                  </a:ext>
                </a:extLst>
              </p14:cNvPr>
              <p14:cNvContentPartPr/>
              <p14:nvPr/>
            </p14:nvContentPartPr>
            <p14:xfrm>
              <a:off x="934200" y="2181063"/>
              <a:ext cx="104040" cy="492840"/>
            </p14:xfrm>
          </p:contentPart>
        </mc:Choice>
        <mc:Fallback xmlns="">
          <p:pic>
            <p:nvPicPr>
              <p:cNvPr id="13" name="Ink 12">
                <a:extLst>
                  <a:ext uri="{FF2B5EF4-FFF2-40B4-BE49-F238E27FC236}">
                    <a16:creationId xmlns:a16="http://schemas.microsoft.com/office/drawing/2014/main" id="{27D8BFF0-55B8-AA76-39A8-F9E893C4A982}"/>
                  </a:ext>
                </a:extLst>
              </p:cNvPr>
              <p:cNvPicPr/>
              <p:nvPr/>
            </p:nvPicPr>
            <p:blipFill>
              <a:blip r:embed="rId12"/>
              <a:stretch>
                <a:fillRect/>
              </a:stretch>
            </p:blipFill>
            <p:spPr>
              <a:xfrm>
                <a:off x="928080" y="2174943"/>
                <a:ext cx="116280" cy="505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8AD21BE0-A88E-3954-EB16-318AE910EA6E}"/>
                  </a:ext>
                </a:extLst>
              </p14:cNvPr>
              <p14:cNvContentPartPr/>
              <p14:nvPr/>
            </p14:nvContentPartPr>
            <p14:xfrm>
              <a:off x="3287361" y="6005396"/>
              <a:ext cx="1168920" cy="18360"/>
            </p14:xfrm>
          </p:contentPart>
        </mc:Choice>
        <mc:Fallback xmlns="">
          <p:pic>
            <p:nvPicPr>
              <p:cNvPr id="18" name="Ink 17">
                <a:extLst>
                  <a:ext uri="{FF2B5EF4-FFF2-40B4-BE49-F238E27FC236}">
                    <a16:creationId xmlns:a16="http://schemas.microsoft.com/office/drawing/2014/main" id="{8AD21BE0-A88E-3954-EB16-318AE910EA6E}"/>
                  </a:ext>
                </a:extLst>
              </p:cNvPr>
              <p:cNvPicPr/>
              <p:nvPr/>
            </p:nvPicPr>
            <p:blipFill>
              <a:blip r:embed="rId6"/>
              <a:stretch>
                <a:fillRect/>
              </a:stretch>
            </p:blipFill>
            <p:spPr>
              <a:xfrm>
                <a:off x="3278361" y="5996396"/>
                <a:ext cx="1186560" cy="36000"/>
              </a:xfrm>
              <a:prstGeom prst="rect">
                <a:avLst/>
              </a:prstGeom>
            </p:spPr>
          </p:pic>
        </mc:Fallback>
      </mc:AlternateContent>
      <p:sp>
        <p:nvSpPr>
          <p:cNvPr id="19" name="TextBox 18">
            <a:extLst>
              <a:ext uri="{FF2B5EF4-FFF2-40B4-BE49-F238E27FC236}">
                <a16:creationId xmlns:a16="http://schemas.microsoft.com/office/drawing/2014/main" id="{9EFC0382-BE00-9715-62CB-571BCA077FEF}"/>
              </a:ext>
            </a:extLst>
          </p:cNvPr>
          <p:cNvSpPr txBox="1"/>
          <p:nvPr/>
        </p:nvSpPr>
        <p:spPr>
          <a:xfrm>
            <a:off x="1136859" y="5852625"/>
            <a:ext cx="2040285" cy="307777"/>
          </a:xfrm>
          <a:prstGeom prst="rect">
            <a:avLst/>
          </a:prstGeom>
          <a:noFill/>
        </p:spPr>
        <p:txBody>
          <a:bodyPr wrap="square">
            <a:spAutoFit/>
          </a:bodyPr>
          <a:lstStyle/>
          <a:p>
            <a:r>
              <a:rPr lang="en-US" sz="1400"/>
              <a:t>background-size: cover;</a:t>
            </a:r>
          </a:p>
        </p:txBody>
      </p:sp>
      <p:sp>
        <p:nvSpPr>
          <p:cNvPr id="20" name="TextBox 19">
            <a:extLst>
              <a:ext uri="{FF2B5EF4-FFF2-40B4-BE49-F238E27FC236}">
                <a16:creationId xmlns:a16="http://schemas.microsoft.com/office/drawing/2014/main" id="{9DBDE1E7-C3A5-8B9F-875F-E1D6DFF640D9}"/>
              </a:ext>
            </a:extLst>
          </p:cNvPr>
          <p:cNvSpPr txBox="1"/>
          <p:nvPr/>
        </p:nvSpPr>
        <p:spPr>
          <a:xfrm>
            <a:off x="4785984" y="5868153"/>
            <a:ext cx="2549998" cy="276999"/>
          </a:xfrm>
          <a:prstGeom prst="rect">
            <a:avLst/>
          </a:prstGeom>
          <a:noFill/>
        </p:spPr>
        <p:txBody>
          <a:bodyPr wrap="square" rtlCol="0">
            <a:spAutoFit/>
          </a:bodyPr>
          <a:lstStyle/>
          <a:p>
            <a:r>
              <a:rPr lang="en-US" sz="1200"/>
              <a:t>to cover everything with image</a:t>
            </a:r>
            <a:endParaRPr lang="en-US"/>
          </a:p>
        </p:txBody>
      </p:sp>
    </p:spTree>
    <p:extLst>
      <p:ext uri="{BB962C8B-B14F-4D97-AF65-F5344CB8AC3E}">
        <p14:creationId xmlns:p14="http://schemas.microsoft.com/office/powerpoint/2010/main" val="36876091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157715" y="179711"/>
            <a:ext cx="2485101" cy="523220"/>
          </a:xfrm>
          <a:prstGeom prst="rect">
            <a:avLst/>
          </a:prstGeom>
          <a:noFill/>
        </p:spPr>
        <p:txBody>
          <a:bodyPr wrap="square" rtlCol="0">
            <a:spAutoFit/>
          </a:bodyPr>
          <a:lstStyle/>
          <a:p>
            <a:r>
              <a:rPr lang="en-US" sz="2800" b="1" u="sng"/>
              <a:t>CSS Body Tag</a:t>
            </a:r>
          </a:p>
        </p:txBody>
      </p:sp>
      <p:sp>
        <p:nvSpPr>
          <p:cNvPr id="5" name="TextBox 4">
            <a:extLst>
              <a:ext uri="{FF2B5EF4-FFF2-40B4-BE49-F238E27FC236}">
                <a16:creationId xmlns:a16="http://schemas.microsoft.com/office/drawing/2014/main" id="{2331AD16-066E-4FA2-BF18-F3E06D9C7232}"/>
              </a:ext>
            </a:extLst>
          </p:cNvPr>
          <p:cNvSpPr txBox="1"/>
          <p:nvPr/>
        </p:nvSpPr>
        <p:spPr>
          <a:xfrm>
            <a:off x="177782" y="1443480"/>
            <a:ext cx="834900" cy="307777"/>
          </a:xfrm>
          <a:prstGeom prst="rect">
            <a:avLst/>
          </a:prstGeom>
          <a:noFill/>
        </p:spPr>
        <p:txBody>
          <a:bodyPr wrap="square" rtlCol="0">
            <a:spAutoFit/>
          </a:bodyPr>
          <a:lstStyle/>
          <a:p>
            <a:r>
              <a:rPr lang="en-US" sz="1400"/>
              <a:t>body { }    </a:t>
            </a:r>
          </a:p>
        </p:txBody>
      </p:sp>
      <p:sp>
        <p:nvSpPr>
          <p:cNvPr id="10" name="TextBox 9">
            <a:extLst>
              <a:ext uri="{FF2B5EF4-FFF2-40B4-BE49-F238E27FC236}">
                <a16:creationId xmlns:a16="http://schemas.microsoft.com/office/drawing/2014/main" id="{04B41D32-745B-43C6-9304-3FE90351E577}"/>
              </a:ext>
            </a:extLst>
          </p:cNvPr>
          <p:cNvSpPr txBox="1"/>
          <p:nvPr/>
        </p:nvSpPr>
        <p:spPr>
          <a:xfrm>
            <a:off x="4920679" y="5430195"/>
            <a:ext cx="6544302" cy="276999"/>
          </a:xfrm>
          <a:prstGeom prst="rect">
            <a:avLst/>
          </a:prstGeom>
          <a:noFill/>
        </p:spPr>
        <p:txBody>
          <a:bodyPr wrap="square" rtlCol="0">
            <a:spAutoFit/>
          </a:bodyPr>
          <a:lstStyle/>
          <a:p>
            <a:r>
              <a:rPr lang="en-US" sz="1200"/>
              <a:t>For some reason this makes sure background is always covered, I guess when you resize the window.</a:t>
            </a:r>
            <a:endParaRPr lang="en-US"/>
          </a:p>
        </p:txBody>
      </p:sp>
      <p:sp>
        <p:nvSpPr>
          <p:cNvPr id="11" name="TextBox 10">
            <a:extLst>
              <a:ext uri="{FF2B5EF4-FFF2-40B4-BE49-F238E27FC236}">
                <a16:creationId xmlns:a16="http://schemas.microsoft.com/office/drawing/2014/main" id="{6FA7FEF0-7D49-4547-8E2D-FDC4DBECF82A}"/>
              </a:ext>
            </a:extLst>
          </p:cNvPr>
          <p:cNvSpPr txBox="1"/>
          <p:nvPr/>
        </p:nvSpPr>
        <p:spPr>
          <a:xfrm>
            <a:off x="4343401" y="2039348"/>
            <a:ext cx="7424530" cy="1384995"/>
          </a:xfrm>
          <a:prstGeom prst="rect">
            <a:avLst/>
          </a:prstGeom>
          <a:noFill/>
        </p:spPr>
        <p:txBody>
          <a:bodyPr wrap="square" rtlCol="0">
            <a:spAutoFit/>
          </a:bodyPr>
          <a:lstStyle/>
          <a:p>
            <a:r>
              <a:rPr lang="en-US" sz="1200" b="1"/>
              <a:t>mpx npx </a:t>
            </a:r>
            <a:r>
              <a:rPr lang="en-US" sz="1200"/>
              <a:t>will set the size of the image to (mpx, npx), and tile it to cover the screen.  Or can set to </a:t>
            </a:r>
            <a:r>
              <a:rPr lang="en-US" sz="1200" b="1"/>
              <a:t>m% n%</a:t>
            </a:r>
            <a:r>
              <a:rPr lang="en-US" sz="1200"/>
              <a:t>, which seems to stretch/compress the image to m% of </a:t>
            </a:r>
            <a:r>
              <a:rPr lang="en-US" sz="1200" i="1"/>
              <a:t>screen width</a:t>
            </a:r>
            <a:r>
              <a:rPr lang="en-US" sz="1200"/>
              <a:t>, and n% of </a:t>
            </a:r>
            <a:r>
              <a:rPr lang="en-US" sz="1200" i="1"/>
              <a:t>body border height</a:t>
            </a:r>
            <a:r>
              <a:rPr lang="en-US" sz="1200"/>
              <a:t>?  Weird.  Anyway, will then tile the pictures to fill whole screen.  </a:t>
            </a:r>
            <a:r>
              <a:rPr lang="en-US" sz="1200" b="1"/>
              <a:t>cover</a:t>
            </a:r>
            <a:r>
              <a:rPr lang="en-US" sz="1200"/>
              <a:t> will magnify the image to cover the entire screen.  I think it maybe magnifies horizontal width to match the screen’s width, and then magnifies height by same factor, and then lines up top left corner of image with top-left corner of page.  This means some of the image will be out of bounds of the page.  If set to </a:t>
            </a:r>
            <a:r>
              <a:rPr lang="en-US" sz="1200" b="1"/>
              <a:t>auto</a:t>
            </a:r>
            <a:r>
              <a:rPr lang="en-US" sz="1200"/>
              <a:t>, then will keep image size as is, and just tile it as many times as necessary to fill up the entire screen.   If set to </a:t>
            </a:r>
            <a:r>
              <a:rPr lang="en-US" sz="1200" b="1"/>
              <a:t>contain</a:t>
            </a:r>
            <a:r>
              <a:rPr lang="en-US" sz="1200"/>
              <a:t>, this allegedly stretches the image to fit the screen.</a:t>
            </a:r>
            <a:endParaRPr lang="en-US"/>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E8E0365B-0F34-4504-B111-4E26E6B106F1}"/>
                  </a:ext>
                </a:extLst>
              </p14:cNvPr>
              <p14:cNvContentPartPr/>
              <p14:nvPr/>
            </p14:nvContentPartPr>
            <p14:xfrm>
              <a:off x="3422832" y="5529868"/>
              <a:ext cx="1276560" cy="33480"/>
            </p14:xfrm>
          </p:contentPart>
        </mc:Choice>
        <mc:Fallback xmlns="">
          <p:pic>
            <p:nvPicPr>
              <p:cNvPr id="6" name="Ink 5">
                <a:extLst>
                  <a:ext uri="{FF2B5EF4-FFF2-40B4-BE49-F238E27FC236}">
                    <a16:creationId xmlns:a16="http://schemas.microsoft.com/office/drawing/2014/main" id="{E8E0365B-0F34-4504-B111-4E26E6B106F1}"/>
                  </a:ext>
                </a:extLst>
              </p:cNvPr>
              <p:cNvPicPr/>
              <p:nvPr/>
            </p:nvPicPr>
            <p:blipFill>
              <a:blip r:embed="rId4"/>
              <a:stretch>
                <a:fillRect/>
              </a:stretch>
            </p:blipFill>
            <p:spPr>
              <a:xfrm>
                <a:off x="3413829" y="5520868"/>
                <a:ext cx="1294205"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CB89E079-75D8-4935-8413-7B77E8DB6D20}"/>
                  </a:ext>
                </a:extLst>
              </p14:cNvPr>
              <p14:cNvContentPartPr/>
              <p14:nvPr/>
            </p14:nvContentPartPr>
            <p14:xfrm flipV="1">
              <a:off x="3102016" y="2234220"/>
              <a:ext cx="1107642" cy="45719"/>
            </p14:xfrm>
          </p:contentPart>
        </mc:Choice>
        <mc:Fallback xmlns="">
          <p:pic>
            <p:nvPicPr>
              <p:cNvPr id="8" name="Ink 7">
                <a:extLst>
                  <a:ext uri="{FF2B5EF4-FFF2-40B4-BE49-F238E27FC236}">
                    <a16:creationId xmlns:a16="http://schemas.microsoft.com/office/drawing/2014/main" id="{CB89E079-75D8-4935-8413-7B77E8DB6D20}"/>
                  </a:ext>
                </a:extLst>
              </p:cNvPr>
              <p:cNvPicPr/>
              <p:nvPr/>
            </p:nvPicPr>
            <p:blipFill>
              <a:blip r:embed="rId6"/>
              <a:stretch>
                <a:fillRect/>
              </a:stretch>
            </p:blipFill>
            <p:spPr>
              <a:xfrm flipV="1">
                <a:off x="3093017" y="2225220"/>
                <a:ext cx="1125281" cy="63359"/>
              </a:xfrm>
              <a:prstGeom prst="rect">
                <a:avLst/>
              </a:prstGeom>
            </p:spPr>
          </p:pic>
        </mc:Fallback>
      </mc:AlternateContent>
      <p:sp>
        <p:nvSpPr>
          <p:cNvPr id="18" name="TextBox 17">
            <a:extLst>
              <a:ext uri="{FF2B5EF4-FFF2-40B4-BE49-F238E27FC236}">
                <a16:creationId xmlns:a16="http://schemas.microsoft.com/office/drawing/2014/main" id="{F78E1714-A346-455E-81EC-F78381841353}"/>
              </a:ext>
            </a:extLst>
          </p:cNvPr>
          <p:cNvSpPr txBox="1"/>
          <p:nvPr/>
        </p:nvSpPr>
        <p:spPr>
          <a:xfrm>
            <a:off x="894275" y="2104488"/>
            <a:ext cx="2207741" cy="307777"/>
          </a:xfrm>
          <a:prstGeom prst="rect">
            <a:avLst/>
          </a:prstGeom>
          <a:noFill/>
        </p:spPr>
        <p:txBody>
          <a:bodyPr wrap="square">
            <a:spAutoFit/>
          </a:bodyPr>
          <a:lstStyle/>
          <a:p>
            <a:r>
              <a:rPr lang="en-US" sz="1400"/>
              <a:t>background-size: mpx npx;</a:t>
            </a:r>
          </a:p>
        </p:txBody>
      </p:sp>
      <p:sp>
        <p:nvSpPr>
          <p:cNvPr id="20" name="TextBox 19">
            <a:extLst>
              <a:ext uri="{FF2B5EF4-FFF2-40B4-BE49-F238E27FC236}">
                <a16:creationId xmlns:a16="http://schemas.microsoft.com/office/drawing/2014/main" id="{D483FA3E-A5B2-49F8-AB8A-E70FDF4BD068}"/>
              </a:ext>
            </a:extLst>
          </p:cNvPr>
          <p:cNvSpPr txBox="1"/>
          <p:nvPr/>
        </p:nvSpPr>
        <p:spPr>
          <a:xfrm>
            <a:off x="893910" y="5389471"/>
            <a:ext cx="2413478" cy="307777"/>
          </a:xfrm>
          <a:prstGeom prst="rect">
            <a:avLst/>
          </a:prstGeom>
          <a:noFill/>
        </p:spPr>
        <p:txBody>
          <a:bodyPr wrap="square">
            <a:spAutoFit/>
          </a:bodyPr>
          <a:lstStyle/>
          <a:p>
            <a:r>
              <a:rPr lang="en-US" sz="1400"/>
              <a:t>background-attachment: fixed;</a:t>
            </a:r>
          </a:p>
        </p:txBody>
      </p:sp>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CBB76D3D-CF07-4A75-8DB3-FECC84351E36}"/>
                  </a:ext>
                </a:extLst>
              </p14:cNvPr>
              <p14:cNvContentPartPr/>
              <p14:nvPr/>
            </p14:nvContentPartPr>
            <p14:xfrm rot="11516864">
              <a:off x="755324" y="1818475"/>
              <a:ext cx="665280" cy="151920"/>
            </p14:xfrm>
          </p:contentPart>
        </mc:Choice>
        <mc:Fallback xmlns="">
          <p:pic>
            <p:nvPicPr>
              <p:cNvPr id="3" name="Ink 2">
                <a:extLst>
                  <a:ext uri="{FF2B5EF4-FFF2-40B4-BE49-F238E27FC236}">
                    <a16:creationId xmlns:a16="http://schemas.microsoft.com/office/drawing/2014/main" id="{CBB76D3D-CF07-4A75-8DB3-FECC84351E36}"/>
                  </a:ext>
                </a:extLst>
              </p:cNvPr>
              <p:cNvPicPr/>
              <p:nvPr/>
            </p:nvPicPr>
            <p:blipFill>
              <a:blip r:embed="rId8"/>
              <a:stretch>
                <a:fillRect/>
              </a:stretch>
            </p:blipFill>
            <p:spPr>
              <a:xfrm rot="11516864">
                <a:off x="746329" y="1809475"/>
                <a:ext cx="682910" cy="169560"/>
              </a:xfrm>
              <a:prstGeom prst="rect">
                <a:avLst/>
              </a:prstGeom>
            </p:spPr>
          </p:pic>
        </mc:Fallback>
      </mc:AlternateContent>
      <p:sp>
        <p:nvSpPr>
          <p:cNvPr id="45" name="TextBox 44">
            <a:extLst>
              <a:ext uri="{FF2B5EF4-FFF2-40B4-BE49-F238E27FC236}">
                <a16:creationId xmlns:a16="http://schemas.microsoft.com/office/drawing/2014/main" id="{F8B18314-4A56-4890-97E2-6ABBEC6D2EE4}"/>
              </a:ext>
            </a:extLst>
          </p:cNvPr>
          <p:cNvSpPr txBox="1"/>
          <p:nvPr/>
        </p:nvSpPr>
        <p:spPr>
          <a:xfrm>
            <a:off x="894275" y="5986584"/>
            <a:ext cx="2913561" cy="307777"/>
          </a:xfrm>
          <a:prstGeom prst="rect">
            <a:avLst/>
          </a:prstGeom>
          <a:noFill/>
        </p:spPr>
        <p:txBody>
          <a:bodyPr wrap="square">
            <a:spAutoFit/>
          </a:bodyPr>
          <a:lstStyle/>
          <a:p>
            <a:r>
              <a:rPr lang="en-US" sz="1400"/>
              <a:t>background-blend-mode: normal;</a:t>
            </a:r>
          </a:p>
        </p:txBody>
      </p:sp>
      <mc:AlternateContent xmlns:mc="http://schemas.openxmlformats.org/markup-compatibility/2006" xmlns:p14="http://schemas.microsoft.com/office/powerpoint/2010/main">
        <mc:Choice Requires="p14">
          <p:contentPart p14:bwMode="auto" r:id="rId9">
            <p14:nvContentPartPr>
              <p14:cNvPr id="46" name="Ink 45">
                <a:extLst>
                  <a:ext uri="{FF2B5EF4-FFF2-40B4-BE49-F238E27FC236}">
                    <a16:creationId xmlns:a16="http://schemas.microsoft.com/office/drawing/2014/main" id="{2773AEAB-AA6A-4217-B806-A58976E1B53E}"/>
                  </a:ext>
                </a:extLst>
              </p14:cNvPr>
              <p14:cNvContentPartPr/>
              <p14:nvPr/>
            </p14:nvContentPartPr>
            <p14:xfrm>
              <a:off x="3578950" y="6142488"/>
              <a:ext cx="1276560" cy="33480"/>
            </p14:xfrm>
          </p:contentPart>
        </mc:Choice>
        <mc:Fallback xmlns="">
          <p:pic>
            <p:nvPicPr>
              <p:cNvPr id="46" name="Ink 45">
                <a:extLst>
                  <a:ext uri="{FF2B5EF4-FFF2-40B4-BE49-F238E27FC236}">
                    <a16:creationId xmlns:a16="http://schemas.microsoft.com/office/drawing/2014/main" id="{2773AEAB-AA6A-4217-B806-A58976E1B53E}"/>
                  </a:ext>
                </a:extLst>
              </p:cNvPr>
              <p:cNvPicPr/>
              <p:nvPr/>
            </p:nvPicPr>
            <p:blipFill>
              <a:blip r:embed="rId4"/>
              <a:stretch>
                <a:fillRect/>
              </a:stretch>
            </p:blipFill>
            <p:spPr>
              <a:xfrm>
                <a:off x="3569947" y="6133488"/>
                <a:ext cx="1294205" cy="51120"/>
              </a:xfrm>
              <a:prstGeom prst="rect">
                <a:avLst/>
              </a:prstGeom>
            </p:spPr>
          </p:pic>
        </mc:Fallback>
      </mc:AlternateContent>
      <p:sp>
        <p:nvSpPr>
          <p:cNvPr id="47" name="TextBox 46">
            <a:extLst>
              <a:ext uri="{FF2B5EF4-FFF2-40B4-BE49-F238E27FC236}">
                <a16:creationId xmlns:a16="http://schemas.microsoft.com/office/drawing/2014/main" id="{E589A274-83E9-4064-844D-87049432F845}"/>
              </a:ext>
            </a:extLst>
          </p:cNvPr>
          <p:cNvSpPr txBox="1"/>
          <p:nvPr/>
        </p:nvSpPr>
        <p:spPr>
          <a:xfrm>
            <a:off x="5067888" y="5988150"/>
            <a:ext cx="6544302" cy="646331"/>
          </a:xfrm>
          <a:prstGeom prst="rect">
            <a:avLst/>
          </a:prstGeom>
          <a:noFill/>
        </p:spPr>
        <p:txBody>
          <a:bodyPr wrap="square" rtlCol="0">
            <a:spAutoFit/>
          </a:bodyPr>
          <a:lstStyle/>
          <a:p>
            <a:r>
              <a:rPr lang="en-US" sz="1200"/>
              <a:t>If have multiple images in background-image, then I think it will fill the body with the first image, however otherwise specified, and then fill the body with the second image in the same way.  Need to specify what to do when they overlap.</a:t>
            </a:r>
          </a:p>
        </p:txBody>
      </p:sp>
      <p:sp>
        <p:nvSpPr>
          <p:cNvPr id="12" name="TextBox 11">
            <a:extLst>
              <a:ext uri="{FF2B5EF4-FFF2-40B4-BE49-F238E27FC236}">
                <a16:creationId xmlns:a16="http://schemas.microsoft.com/office/drawing/2014/main" id="{B4F8893B-DDF9-C830-4C18-53CAD88A0D4B}"/>
              </a:ext>
            </a:extLst>
          </p:cNvPr>
          <p:cNvSpPr txBox="1"/>
          <p:nvPr/>
        </p:nvSpPr>
        <p:spPr>
          <a:xfrm>
            <a:off x="177782" y="823234"/>
            <a:ext cx="3529514" cy="338554"/>
          </a:xfrm>
          <a:prstGeom prst="rect">
            <a:avLst/>
          </a:prstGeom>
          <a:noFill/>
        </p:spPr>
        <p:txBody>
          <a:bodyPr wrap="square" rtlCol="0">
            <a:spAutoFit/>
          </a:bodyPr>
          <a:lstStyle/>
          <a:p>
            <a:r>
              <a:rPr lang="en-US" sz="1600"/>
              <a:t>Some more body tag properties…  </a:t>
            </a:r>
            <a:endParaRPr lang="en-US" sz="2400"/>
          </a:p>
        </p:txBody>
      </p:sp>
      <p:sp>
        <p:nvSpPr>
          <p:cNvPr id="9" name="TextBox 8">
            <a:extLst>
              <a:ext uri="{FF2B5EF4-FFF2-40B4-BE49-F238E27FC236}">
                <a16:creationId xmlns:a16="http://schemas.microsoft.com/office/drawing/2014/main" id="{359B54F3-47C8-0335-3C1E-158BA171C0A0}"/>
              </a:ext>
            </a:extLst>
          </p:cNvPr>
          <p:cNvSpPr txBox="1"/>
          <p:nvPr/>
        </p:nvSpPr>
        <p:spPr>
          <a:xfrm>
            <a:off x="903848" y="3822244"/>
            <a:ext cx="2684675" cy="307777"/>
          </a:xfrm>
          <a:prstGeom prst="rect">
            <a:avLst/>
          </a:prstGeom>
          <a:noFill/>
        </p:spPr>
        <p:txBody>
          <a:bodyPr wrap="square">
            <a:spAutoFit/>
          </a:bodyPr>
          <a:lstStyle/>
          <a:p>
            <a:r>
              <a:rPr lang="en-US" sz="1400"/>
              <a:t>background-position: mpx npx ;</a:t>
            </a:r>
          </a:p>
        </p:txBody>
      </p:sp>
      <p:sp>
        <p:nvSpPr>
          <p:cNvPr id="13" name="TextBox 12">
            <a:extLst>
              <a:ext uri="{FF2B5EF4-FFF2-40B4-BE49-F238E27FC236}">
                <a16:creationId xmlns:a16="http://schemas.microsoft.com/office/drawing/2014/main" id="{4AF8C218-8F15-A253-8685-5EA7DD21301D}"/>
              </a:ext>
            </a:extLst>
          </p:cNvPr>
          <p:cNvSpPr txBox="1"/>
          <p:nvPr/>
        </p:nvSpPr>
        <p:spPr>
          <a:xfrm>
            <a:off x="4699392" y="3790408"/>
            <a:ext cx="7068538" cy="1015663"/>
          </a:xfrm>
          <a:prstGeom prst="rect">
            <a:avLst/>
          </a:prstGeom>
          <a:noFill/>
        </p:spPr>
        <p:txBody>
          <a:bodyPr wrap="square" rtlCol="0">
            <a:spAutoFit/>
          </a:bodyPr>
          <a:lstStyle/>
          <a:p>
            <a:r>
              <a:rPr lang="en-US" sz="1200"/>
              <a:t>specifies the position of top left corner of background image, with m being distance to right of top left corner of screen, and n being distance below top left corner of screen.   Can also say </a:t>
            </a:r>
            <a:r>
              <a:rPr lang="en-US" sz="1200" b="1"/>
              <a:t>m%</a:t>
            </a:r>
            <a:r>
              <a:rPr lang="en-US" sz="1200"/>
              <a:t> and </a:t>
            </a:r>
            <a:r>
              <a:rPr lang="en-US" sz="1200" b="1"/>
              <a:t>n%</a:t>
            </a:r>
            <a:r>
              <a:rPr lang="en-US" sz="1200"/>
              <a:t> which specify as percentage of screen width and body size, allegedly.  Can also say </a:t>
            </a:r>
            <a:r>
              <a:rPr lang="en-US" sz="1200" b="1"/>
              <a:t>left top</a:t>
            </a:r>
            <a:r>
              <a:rPr lang="en-US" sz="1200"/>
              <a:t>, which will fix the left top of the image to the left top of the screen.  Or can say any of (</a:t>
            </a:r>
            <a:r>
              <a:rPr lang="en-US" sz="1200" b="1"/>
              <a:t>left</a:t>
            </a:r>
            <a:r>
              <a:rPr lang="en-US" sz="1200"/>
              <a:t>, </a:t>
            </a:r>
            <a:r>
              <a:rPr lang="en-US" sz="1200" b="1"/>
              <a:t>right</a:t>
            </a:r>
            <a:r>
              <a:rPr lang="en-US" sz="1200"/>
              <a:t>, </a:t>
            </a:r>
            <a:r>
              <a:rPr lang="en-US" sz="1200" b="1"/>
              <a:t>center</a:t>
            </a:r>
            <a:r>
              <a:rPr lang="en-US" sz="1200"/>
              <a:t>) (</a:t>
            </a:r>
            <a:r>
              <a:rPr lang="en-US" sz="1200" b="1"/>
              <a:t>top</a:t>
            </a:r>
            <a:r>
              <a:rPr lang="en-US" sz="1200"/>
              <a:t>, </a:t>
            </a:r>
            <a:r>
              <a:rPr lang="en-US" sz="1200" b="1"/>
              <a:t>center</a:t>
            </a:r>
            <a:r>
              <a:rPr lang="en-US" sz="1200"/>
              <a:t>, </a:t>
            </a:r>
            <a:r>
              <a:rPr lang="en-US" sz="1200" b="1"/>
              <a:t>bottom</a:t>
            </a:r>
            <a:r>
              <a:rPr lang="en-US" sz="1200"/>
              <a:t>).  It isn’t clear to me what a lot of these do, however.  And then the image will be tiled to fill the screen.</a:t>
            </a:r>
            <a:endParaRPr lang="en-US"/>
          </a:p>
        </p:txBody>
      </p:sp>
      <p:sp>
        <p:nvSpPr>
          <p:cNvPr id="14" name="TextBox 13">
            <a:extLst>
              <a:ext uri="{FF2B5EF4-FFF2-40B4-BE49-F238E27FC236}">
                <a16:creationId xmlns:a16="http://schemas.microsoft.com/office/drawing/2014/main" id="{18BC5FB2-7CB7-CC3B-2FC6-F7755F1F22A0}"/>
              </a:ext>
            </a:extLst>
          </p:cNvPr>
          <p:cNvSpPr txBox="1"/>
          <p:nvPr/>
        </p:nvSpPr>
        <p:spPr>
          <a:xfrm>
            <a:off x="9554790" y="4889279"/>
            <a:ext cx="2057400" cy="338554"/>
          </a:xfrm>
          <a:prstGeom prst="rect">
            <a:avLst/>
          </a:prstGeom>
          <a:solidFill>
            <a:schemeClr val="accent2">
              <a:lumMod val="60000"/>
              <a:lumOff val="40000"/>
            </a:schemeClr>
          </a:solidFill>
        </p:spPr>
        <p:txBody>
          <a:bodyPr wrap="square" rtlCol="0">
            <a:spAutoFit/>
          </a:bodyPr>
          <a:lstStyle/>
          <a:p>
            <a:r>
              <a:rPr lang="en-US" sz="1600"/>
              <a:t>m, n can be negative!</a:t>
            </a:r>
          </a:p>
        </p:txBody>
      </p:sp>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F978C914-9824-2D1B-5D18-6F7B19E195FA}"/>
                  </a:ext>
                </a:extLst>
              </p14:cNvPr>
              <p14:cNvContentPartPr/>
              <p14:nvPr/>
            </p14:nvContentPartPr>
            <p14:xfrm flipV="1">
              <a:off x="3468182" y="3979661"/>
              <a:ext cx="1107642" cy="45719"/>
            </p14:xfrm>
          </p:contentPart>
        </mc:Choice>
        <mc:Fallback xmlns="">
          <p:pic>
            <p:nvPicPr>
              <p:cNvPr id="15" name="Ink 14">
                <a:extLst>
                  <a:ext uri="{FF2B5EF4-FFF2-40B4-BE49-F238E27FC236}">
                    <a16:creationId xmlns:a16="http://schemas.microsoft.com/office/drawing/2014/main" id="{F978C914-9824-2D1B-5D18-6F7B19E195FA}"/>
                  </a:ext>
                </a:extLst>
              </p:cNvPr>
              <p:cNvPicPr/>
              <p:nvPr/>
            </p:nvPicPr>
            <p:blipFill>
              <a:blip r:embed="rId6"/>
              <a:stretch>
                <a:fillRect/>
              </a:stretch>
            </p:blipFill>
            <p:spPr>
              <a:xfrm flipV="1">
                <a:off x="3459183" y="3970661"/>
                <a:ext cx="1125281" cy="63359"/>
              </a:xfrm>
              <a:prstGeom prst="rect">
                <a:avLst/>
              </a:prstGeom>
            </p:spPr>
          </p:pic>
        </mc:Fallback>
      </mc:AlternateContent>
    </p:spTree>
    <p:extLst>
      <p:ext uri="{BB962C8B-B14F-4D97-AF65-F5344CB8AC3E}">
        <p14:creationId xmlns:p14="http://schemas.microsoft.com/office/powerpoint/2010/main" val="41109182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188178" y="163256"/>
            <a:ext cx="2485101" cy="523220"/>
          </a:xfrm>
          <a:prstGeom prst="rect">
            <a:avLst/>
          </a:prstGeom>
          <a:noFill/>
        </p:spPr>
        <p:txBody>
          <a:bodyPr wrap="square" rtlCol="0">
            <a:spAutoFit/>
          </a:bodyPr>
          <a:lstStyle/>
          <a:p>
            <a:r>
              <a:rPr lang="en-US" sz="2800" b="1" u="sng"/>
              <a:t>CSS Body Tag</a:t>
            </a:r>
          </a:p>
        </p:txBody>
      </p:sp>
      <p:sp>
        <p:nvSpPr>
          <p:cNvPr id="5" name="TextBox 4">
            <a:extLst>
              <a:ext uri="{FF2B5EF4-FFF2-40B4-BE49-F238E27FC236}">
                <a16:creationId xmlns:a16="http://schemas.microsoft.com/office/drawing/2014/main" id="{2331AD16-066E-4FA2-BF18-F3E06D9C7232}"/>
              </a:ext>
            </a:extLst>
          </p:cNvPr>
          <p:cNvSpPr txBox="1"/>
          <p:nvPr/>
        </p:nvSpPr>
        <p:spPr>
          <a:xfrm>
            <a:off x="166280" y="1920534"/>
            <a:ext cx="834900" cy="307777"/>
          </a:xfrm>
          <a:prstGeom prst="rect">
            <a:avLst/>
          </a:prstGeom>
          <a:noFill/>
        </p:spPr>
        <p:txBody>
          <a:bodyPr wrap="square" rtlCol="0">
            <a:spAutoFit/>
          </a:bodyPr>
          <a:lstStyle/>
          <a:p>
            <a:r>
              <a:rPr lang="en-US" sz="1400"/>
              <a:t>body { }    </a:t>
            </a:r>
          </a:p>
        </p:txBody>
      </p:sp>
      <p:sp>
        <p:nvSpPr>
          <p:cNvPr id="19" name="TextBox 18">
            <a:extLst>
              <a:ext uri="{FF2B5EF4-FFF2-40B4-BE49-F238E27FC236}">
                <a16:creationId xmlns:a16="http://schemas.microsoft.com/office/drawing/2014/main" id="{693B4FBF-9FAA-4E7A-844E-6AA418DDC5A2}"/>
              </a:ext>
            </a:extLst>
          </p:cNvPr>
          <p:cNvSpPr txBox="1"/>
          <p:nvPr/>
        </p:nvSpPr>
        <p:spPr>
          <a:xfrm>
            <a:off x="166280" y="1291216"/>
            <a:ext cx="5094821" cy="338554"/>
          </a:xfrm>
          <a:prstGeom prst="rect">
            <a:avLst/>
          </a:prstGeom>
          <a:noFill/>
        </p:spPr>
        <p:txBody>
          <a:bodyPr wrap="square" rtlCol="0">
            <a:spAutoFit/>
          </a:bodyPr>
          <a:lstStyle/>
          <a:p>
            <a:r>
              <a:rPr lang="en-US" sz="1600"/>
              <a:t>Here’s some more body properties…</a:t>
            </a:r>
            <a:endParaRPr lang="en-US" sz="2400"/>
          </a:p>
        </p:txBody>
      </p:sp>
      <p:pic>
        <p:nvPicPr>
          <p:cNvPr id="12" name="Picture 11">
            <a:extLst>
              <a:ext uri="{FF2B5EF4-FFF2-40B4-BE49-F238E27FC236}">
                <a16:creationId xmlns:a16="http://schemas.microsoft.com/office/drawing/2014/main" id="{AE07AEB5-3940-4266-95A0-1EAF2AD8D126}"/>
              </a:ext>
            </a:extLst>
          </p:cNvPr>
          <p:cNvPicPr>
            <a:picLocks noChangeAspect="1"/>
          </p:cNvPicPr>
          <p:nvPr/>
        </p:nvPicPr>
        <p:blipFill>
          <a:blip r:embed="rId3"/>
          <a:stretch>
            <a:fillRect/>
          </a:stretch>
        </p:blipFill>
        <p:spPr>
          <a:xfrm>
            <a:off x="6752694" y="4667891"/>
            <a:ext cx="2275920" cy="743467"/>
          </a:xfrm>
          <a:prstGeom prst="rect">
            <a:avLst/>
          </a:prstGeom>
        </p:spPr>
      </p:pic>
      <p:sp>
        <p:nvSpPr>
          <p:cNvPr id="24" name="TextBox 23">
            <a:extLst>
              <a:ext uri="{FF2B5EF4-FFF2-40B4-BE49-F238E27FC236}">
                <a16:creationId xmlns:a16="http://schemas.microsoft.com/office/drawing/2014/main" id="{12E76AD2-972E-42E1-8287-FDC96B05C248}"/>
              </a:ext>
            </a:extLst>
          </p:cNvPr>
          <p:cNvSpPr txBox="1"/>
          <p:nvPr/>
        </p:nvSpPr>
        <p:spPr>
          <a:xfrm>
            <a:off x="4637349" y="2938433"/>
            <a:ext cx="6060201" cy="276999"/>
          </a:xfrm>
          <a:prstGeom prst="rect">
            <a:avLst/>
          </a:prstGeom>
          <a:noFill/>
        </p:spPr>
        <p:txBody>
          <a:bodyPr wrap="square" rtlCol="0">
            <a:spAutoFit/>
          </a:bodyPr>
          <a:lstStyle/>
          <a:p>
            <a:r>
              <a:rPr lang="en-US" sz="1200"/>
              <a:t>To set right margin.  Of course you can set as percentage of view width, as in %vw, etc.  </a:t>
            </a:r>
            <a:endParaRPr lang="en-US"/>
          </a:p>
        </p:txBody>
      </p:sp>
      <mc:AlternateContent xmlns:mc="http://schemas.openxmlformats.org/markup-compatibility/2006" xmlns:p14="http://schemas.microsoft.com/office/powerpoint/2010/main">
        <mc:Choice Requires="p14">
          <p:contentPart p14:bwMode="auto" r:id="rId4">
            <p14:nvContentPartPr>
              <p14:cNvPr id="25" name="Ink 24">
                <a:extLst>
                  <a:ext uri="{FF2B5EF4-FFF2-40B4-BE49-F238E27FC236}">
                    <a16:creationId xmlns:a16="http://schemas.microsoft.com/office/drawing/2014/main" id="{51A84C31-4B61-421E-8EEB-9BD5115A9BF0}"/>
                  </a:ext>
                </a:extLst>
              </p14:cNvPr>
              <p14:cNvContentPartPr/>
              <p14:nvPr/>
            </p14:nvContentPartPr>
            <p14:xfrm>
              <a:off x="3214611" y="3043453"/>
              <a:ext cx="1276560" cy="33480"/>
            </p14:xfrm>
          </p:contentPart>
        </mc:Choice>
        <mc:Fallback xmlns="">
          <p:pic>
            <p:nvPicPr>
              <p:cNvPr id="25" name="Ink 24">
                <a:extLst>
                  <a:ext uri="{FF2B5EF4-FFF2-40B4-BE49-F238E27FC236}">
                    <a16:creationId xmlns:a16="http://schemas.microsoft.com/office/drawing/2014/main" id="{51A84C31-4B61-421E-8EEB-9BD5115A9BF0}"/>
                  </a:ext>
                </a:extLst>
              </p:cNvPr>
              <p:cNvPicPr/>
              <p:nvPr/>
            </p:nvPicPr>
            <p:blipFill>
              <a:blip r:embed="rId5"/>
              <a:stretch>
                <a:fillRect/>
              </a:stretch>
            </p:blipFill>
            <p:spPr>
              <a:xfrm>
                <a:off x="3205608" y="3034453"/>
                <a:ext cx="1294205"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6" name="Ink 25">
                <a:extLst>
                  <a:ext uri="{FF2B5EF4-FFF2-40B4-BE49-F238E27FC236}">
                    <a16:creationId xmlns:a16="http://schemas.microsoft.com/office/drawing/2014/main" id="{FA6E1BF8-35FA-4CA5-A641-0D3FCB05254D}"/>
                  </a:ext>
                </a:extLst>
              </p14:cNvPr>
              <p14:cNvContentPartPr/>
              <p14:nvPr/>
            </p14:nvContentPartPr>
            <p14:xfrm flipV="1">
              <a:off x="3068432" y="5091242"/>
              <a:ext cx="1743920" cy="71982"/>
            </p14:xfrm>
          </p:contentPart>
        </mc:Choice>
        <mc:Fallback xmlns="">
          <p:pic>
            <p:nvPicPr>
              <p:cNvPr id="26" name="Ink 25">
                <a:extLst>
                  <a:ext uri="{FF2B5EF4-FFF2-40B4-BE49-F238E27FC236}">
                    <a16:creationId xmlns:a16="http://schemas.microsoft.com/office/drawing/2014/main" id="{FA6E1BF8-35FA-4CA5-A641-0D3FCB05254D}"/>
                  </a:ext>
                </a:extLst>
              </p:cNvPr>
              <p:cNvPicPr/>
              <p:nvPr/>
            </p:nvPicPr>
            <p:blipFill>
              <a:blip r:embed="rId7"/>
              <a:stretch>
                <a:fillRect/>
              </a:stretch>
            </p:blipFill>
            <p:spPr>
              <a:xfrm flipV="1">
                <a:off x="3059432" y="5082244"/>
                <a:ext cx="1761561" cy="89618"/>
              </a:xfrm>
              <a:prstGeom prst="rect">
                <a:avLst/>
              </a:prstGeom>
            </p:spPr>
          </p:pic>
        </mc:Fallback>
      </mc:AlternateContent>
      <p:sp>
        <p:nvSpPr>
          <p:cNvPr id="27" name="TextBox 26">
            <a:extLst>
              <a:ext uri="{FF2B5EF4-FFF2-40B4-BE49-F238E27FC236}">
                <a16:creationId xmlns:a16="http://schemas.microsoft.com/office/drawing/2014/main" id="{C2D69839-90C1-41BF-843B-76BEAB6BF51E}"/>
              </a:ext>
            </a:extLst>
          </p:cNvPr>
          <p:cNvSpPr txBox="1"/>
          <p:nvPr/>
        </p:nvSpPr>
        <p:spPr>
          <a:xfrm>
            <a:off x="1375253" y="4941896"/>
            <a:ext cx="1368364" cy="307777"/>
          </a:xfrm>
          <a:prstGeom prst="rect">
            <a:avLst/>
          </a:prstGeom>
          <a:noFill/>
        </p:spPr>
        <p:txBody>
          <a:bodyPr wrap="square">
            <a:spAutoFit/>
          </a:bodyPr>
          <a:lstStyle/>
          <a:p>
            <a:r>
              <a:rPr lang="en-US" sz="1400"/>
              <a:t>font-size: 18px</a:t>
            </a:r>
          </a:p>
        </p:txBody>
      </p:sp>
      <p:sp>
        <p:nvSpPr>
          <p:cNvPr id="28" name="TextBox 27">
            <a:extLst>
              <a:ext uri="{FF2B5EF4-FFF2-40B4-BE49-F238E27FC236}">
                <a16:creationId xmlns:a16="http://schemas.microsoft.com/office/drawing/2014/main" id="{2C1BD5EC-38DD-424A-8F93-2E7B03A7B45A}"/>
              </a:ext>
            </a:extLst>
          </p:cNvPr>
          <p:cNvSpPr txBox="1"/>
          <p:nvPr/>
        </p:nvSpPr>
        <p:spPr>
          <a:xfrm>
            <a:off x="1375253" y="2913803"/>
            <a:ext cx="1693180" cy="307777"/>
          </a:xfrm>
          <a:prstGeom prst="rect">
            <a:avLst/>
          </a:prstGeom>
          <a:noFill/>
        </p:spPr>
        <p:txBody>
          <a:bodyPr wrap="square">
            <a:spAutoFit/>
          </a:bodyPr>
          <a:lstStyle/>
          <a:p>
            <a:r>
              <a:rPr lang="en-US" sz="1400"/>
              <a:t>margin-right: 10px;</a:t>
            </a:r>
          </a:p>
        </p:txBody>
      </p:sp>
      <mc:AlternateContent xmlns:mc="http://schemas.openxmlformats.org/markup-compatibility/2006" xmlns:p14="http://schemas.microsoft.com/office/powerpoint/2010/main">
        <mc:Choice Requires="p14">
          <p:contentPart p14:bwMode="auto" r:id="rId8">
            <p14:nvContentPartPr>
              <p14:cNvPr id="29" name="Ink 28">
                <a:extLst>
                  <a:ext uri="{FF2B5EF4-FFF2-40B4-BE49-F238E27FC236}">
                    <a16:creationId xmlns:a16="http://schemas.microsoft.com/office/drawing/2014/main" id="{FEBD1F9A-D8D1-4CE7-9879-CADC21A64E2F}"/>
                  </a:ext>
                </a:extLst>
              </p14:cNvPr>
              <p14:cNvContentPartPr/>
              <p14:nvPr/>
            </p14:nvContentPartPr>
            <p14:xfrm>
              <a:off x="3643432" y="4782118"/>
              <a:ext cx="1168920" cy="18360"/>
            </p14:xfrm>
          </p:contentPart>
        </mc:Choice>
        <mc:Fallback xmlns="">
          <p:pic>
            <p:nvPicPr>
              <p:cNvPr id="29" name="Ink 28">
                <a:extLst>
                  <a:ext uri="{FF2B5EF4-FFF2-40B4-BE49-F238E27FC236}">
                    <a16:creationId xmlns:a16="http://schemas.microsoft.com/office/drawing/2014/main" id="{FEBD1F9A-D8D1-4CE7-9879-CADC21A64E2F}"/>
                  </a:ext>
                </a:extLst>
              </p:cNvPr>
              <p:cNvPicPr/>
              <p:nvPr/>
            </p:nvPicPr>
            <p:blipFill>
              <a:blip r:embed="rId9"/>
              <a:stretch>
                <a:fillRect/>
              </a:stretch>
            </p:blipFill>
            <p:spPr>
              <a:xfrm>
                <a:off x="3634432" y="4773118"/>
                <a:ext cx="1186560" cy="36000"/>
              </a:xfrm>
              <a:prstGeom prst="rect">
                <a:avLst/>
              </a:prstGeom>
            </p:spPr>
          </p:pic>
        </mc:Fallback>
      </mc:AlternateContent>
      <p:sp>
        <p:nvSpPr>
          <p:cNvPr id="30" name="TextBox 29">
            <a:extLst>
              <a:ext uri="{FF2B5EF4-FFF2-40B4-BE49-F238E27FC236}">
                <a16:creationId xmlns:a16="http://schemas.microsoft.com/office/drawing/2014/main" id="{11FB36C5-71A4-43F0-8065-AE58B71D7103}"/>
              </a:ext>
            </a:extLst>
          </p:cNvPr>
          <p:cNvSpPr txBox="1"/>
          <p:nvPr/>
        </p:nvSpPr>
        <p:spPr>
          <a:xfrm>
            <a:off x="1388290" y="4587884"/>
            <a:ext cx="1826320" cy="307777"/>
          </a:xfrm>
          <a:prstGeom prst="rect">
            <a:avLst/>
          </a:prstGeom>
          <a:noFill/>
        </p:spPr>
        <p:txBody>
          <a:bodyPr wrap="square">
            <a:spAutoFit/>
          </a:bodyPr>
          <a:lstStyle/>
          <a:p>
            <a:r>
              <a:rPr lang="en-US" sz="1400"/>
              <a:t>font-family: “calibri”;</a:t>
            </a:r>
          </a:p>
        </p:txBody>
      </p:sp>
      <p:sp>
        <p:nvSpPr>
          <p:cNvPr id="31" name="TextBox 30">
            <a:extLst>
              <a:ext uri="{FF2B5EF4-FFF2-40B4-BE49-F238E27FC236}">
                <a16:creationId xmlns:a16="http://schemas.microsoft.com/office/drawing/2014/main" id="{82FAA0A7-933E-4004-AED5-A69645BCE97F}"/>
              </a:ext>
            </a:extLst>
          </p:cNvPr>
          <p:cNvSpPr txBox="1"/>
          <p:nvPr/>
        </p:nvSpPr>
        <p:spPr>
          <a:xfrm>
            <a:off x="4949896" y="4584130"/>
            <a:ext cx="1648700" cy="276999"/>
          </a:xfrm>
          <a:prstGeom prst="rect">
            <a:avLst/>
          </a:prstGeom>
          <a:noFill/>
        </p:spPr>
        <p:txBody>
          <a:bodyPr wrap="square" rtlCol="0">
            <a:spAutoFit/>
          </a:bodyPr>
          <a:lstStyle/>
          <a:p>
            <a:r>
              <a:rPr lang="en-US" sz="1200"/>
              <a:t>Font type of course</a:t>
            </a:r>
            <a:endParaRPr lang="en-US"/>
          </a:p>
        </p:txBody>
      </p:sp>
      <p:sp>
        <p:nvSpPr>
          <p:cNvPr id="32" name="TextBox 31">
            <a:extLst>
              <a:ext uri="{FF2B5EF4-FFF2-40B4-BE49-F238E27FC236}">
                <a16:creationId xmlns:a16="http://schemas.microsoft.com/office/drawing/2014/main" id="{2DD2812B-E835-4766-805A-0B2B99C3FF0F}"/>
              </a:ext>
            </a:extLst>
          </p:cNvPr>
          <p:cNvSpPr txBox="1"/>
          <p:nvPr/>
        </p:nvSpPr>
        <p:spPr>
          <a:xfrm>
            <a:off x="4966450" y="4966412"/>
            <a:ext cx="1648700" cy="276999"/>
          </a:xfrm>
          <a:prstGeom prst="rect">
            <a:avLst/>
          </a:prstGeom>
          <a:noFill/>
        </p:spPr>
        <p:txBody>
          <a:bodyPr wrap="square" rtlCol="0">
            <a:spAutoFit/>
          </a:bodyPr>
          <a:lstStyle/>
          <a:p>
            <a:r>
              <a:rPr lang="en-US" sz="1200"/>
              <a:t>Or whatever size</a:t>
            </a:r>
            <a:endParaRPr lang="en-US"/>
          </a:p>
        </p:txBody>
      </p:sp>
      <p:sp>
        <p:nvSpPr>
          <p:cNvPr id="33" name="TextBox 32">
            <a:extLst>
              <a:ext uri="{FF2B5EF4-FFF2-40B4-BE49-F238E27FC236}">
                <a16:creationId xmlns:a16="http://schemas.microsoft.com/office/drawing/2014/main" id="{9FAB21D1-FCCC-4D84-A654-2F7A93488F69}"/>
              </a:ext>
            </a:extLst>
          </p:cNvPr>
          <p:cNvSpPr txBox="1"/>
          <p:nvPr/>
        </p:nvSpPr>
        <p:spPr>
          <a:xfrm>
            <a:off x="4491171" y="3344941"/>
            <a:ext cx="6060201" cy="276999"/>
          </a:xfrm>
          <a:prstGeom prst="rect">
            <a:avLst/>
          </a:prstGeom>
          <a:noFill/>
        </p:spPr>
        <p:txBody>
          <a:bodyPr wrap="square" rtlCol="0">
            <a:spAutoFit/>
          </a:bodyPr>
          <a:lstStyle/>
          <a:p>
            <a:r>
              <a:rPr lang="en-US" sz="1200"/>
              <a:t>To set left margin.  Of course you can set as percentage of view width, as in %vw, etc.  </a:t>
            </a:r>
            <a:endParaRPr lang="en-US"/>
          </a:p>
        </p:txBody>
      </p:sp>
      <mc:AlternateContent xmlns:mc="http://schemas.openxmlformats.org/markup-compatibility/2006" xmlns:p14="http://schemas.microsoft.com/office/powerpoint/2010/main">
        <mc:Choice Requires="p14">
          <p:contentPart p14:bwMode="auto" r:id="rId10">
            <p14:nvContentPartPr>
              <p14:cNvPr id="34" name="Ink 33">
                <a:extLst>
                  <a:ext uri="{FF2B5EF4-FFF2-40B4-BE49-F238E27FC236}">
                    <a16:creationId xmlns:a16="http://schemas.microsoft.com/office/drawing/2014/main" id="{43404418-165C-4677-8E96-D39BD91E2C0D}"/>
                  </a:ext>
                </a:extLst>
              </p14:cNvPr>
              <p14:cNvContentPartPr/>
              <p14:nvPr/>
            </p14:nvContentPartPr>
            <p14:xfrm>
              <a:off x="3068433" y="3449961"/>
              <a:ext cx="1276560" cy="33480"/>
            </p14:xfrm>
          </p:contentPart>
        </mc:Choice>
        <mc:Fallback xmlns="">
          <p:pic>
            <p:nvPicPr>
              <p:cNvPr id="34" name="Ink 33">
                <a:extLst>
                  <a:ext uri="{FF2B5EF4-FFF2-40B4-BE49-F238E27FC236}">
                    <a16:creationId xmlns:a16="http://schemas.microsoft.com/office/drawing/2014/main" id="{43404418-165C-4677-8E96-D39BD91E2C0D}"/>
                  </a:ext>
                </a:extLst>
              </p:cNvPr>
              <p:cNvPicPr/>
              <p:nvPr/>
            </p:nvPicPr>
            <p:blipFill>
              <a:blip r:embed="rId5"/>
              <a:stretch>
                <a:fillRect/>
              </a:stretch>
            </p:blipFill>
            <p:spPr>
              <a:xfrm>
                <a:off x="3059430" y="3440961"/>
                <a:ext cx="1294205" cy="51120"/>
              </a:xfrm>
              <a:prstGeom prst="rect">
                <a:avLst/>
              </a:prstGeom>
            </p:spPr>
          </p:pic>
        </mc:Fallback>
      </mc:AlternateContent>
      <p:sp>
        <p:nvSpPr>
          <p:cNvPr id="35" name="TextBox 34">
            <a:extLst>
              <a:ext uri="{FF2B5EF4-FFF2-40B4-BE49-F238E27FC236}">
                <a16:creationId xmlns:a16="http://schemas.microsoft.com/office/drawing/2014/main" id="{B7E1C97D-1F4D-40CD-A41B-EE3AFEA827A4}"/>
              </a:ext>
            </a:extLst>
          </p:cNvPr>
          <p:cNvSpPr txBox="1"/>
          <p:nvPr/>
        </p:nvSpPr>
        <p:spPr>
          <a:xfrm>
            <a:off x="1375253" y="3308640"/>
            <a:ext cx="1523785" cy="307777"/>
          </a:xfrm>
          <a:prstGeom prst="rect">
            <a:avLst/>
          </a:prstGeom>
          <a:noFill/>
        </p:spPr>
        <p:txBody>
          <a:bodyPr wrap="square">
            <a:spAutoFit/>
          </a:bodyPr>
          <a:lstStyle/>
          <a:p>
            <a:r>
              <a:rPr lang="en-US" sz="1400"/>
              <a:t>margin-left: 10px;</a:t>
            </a:r>
          </a:p>
        </p:txBody>
      </p:sp>
      <p:sp>
        <p:nvSpPr>
          <p:cNvPr id="36" name="TextBox 35">
            <a:extLst>
              <a:ext uri="{FF2B5EF4-FFF2-40B4-BE49-F238E27FC236}">
                <a16:creationId xmlns:a16="http://schemas.microsoft.com/office/drawing/2014/main" id="{81E7440C-47A9-450F-A921-66F27AA370BB}"/>
              </a:ext>
            </a:extLst>
          </p:cNvPr>
          <p:cNvSpPr txBox="1"/>
          <p:nvPr/>
        </p:nvSpPr>
        <p:spPr>
          <a:xfrm>
            <a:off x="4491171" y="3716133"/>
            <a:ext cx="4627263" cy="276999"/>
          </a:xfrm>
          <a:prstGeom prst="rect">
            <a:avLst/>
          </a:prstGeom>
          <a:noFill/>
        </p:spPr>
        <p:txBody>
          <a:bodyPr wrap="square" rtlCol="0">
            <a:spAutoFit/>
          </a:bodyPr>
          <a:lstStyle/>
          <a:p>
            <a:r>
              <a:rPr lang="en-US" sz="1200"/>
              <a:t>Sets extra padding on all sides between margins and stuff inside body.</a:t>
            </a:r>
            <a:endParaRPr lang="en-US"/>
          </a:p>
        </p:txBody>
      </p:sp>
      <mc:AlternateContent xmlns:mc="http://schemas.openxmlformats.org/markup-compatibility/2006" xmlns:p14="http://schemas.microsoft.com/office/powerpoint/2010/main">
        <mc:Choice Requires="p14">
          <p:contentPart p14:bwMode="auto" r:id="rId11">
            <p14:nvContentPartPr>
              <p14:cNvPr id="37" name="Ink 36">
                <a:extLst>
                  <a:ext uri="{FF2B5EF4-FFF2-40B4-BE49-F238E27FC236}">
                    <a16:creationId xmlns:a16="http://schemas.microsoft.com/office/drawing/2014/main" id="{29ED5B6C-19C7-4097-8532-DE1037CA23E8}"/>
                  </a:ext>
                </a:extLst>
              </p14:cNvPr>
              <p14:cNvContentPartPr/>
              <p14:nvPr/>
            </p14:nvContentPartPr>
            <p14:xfrm>
              <a:off x="3068433" y="3821152"/>
              <a:ext cx="1276560" cy="33480"/>
            </p14:xfrm>
          </p:contentPart>
        </mc:Choice>
        <mc:Fallback xmlns="">
          <p:pic>
            <p:nvPicPr>
              <p:cNvPr id="37" name="Ink 36">
                <a:extLst>
                  <a:ext uri="{FF2B5EF4-FFF2-40B4-BE49-F238E27FC236}">
                    <a16:creationId xmlns:a16="http://schemas.microsoft.com/office/drawing/2014/main" id="{29ED5B6C-19C7-4097-8532-DE1037CA23E8}"/>
                  </a:ext>
                </a:extLst>
              </p:cNvPr>
              <p:cNvPicPr/>
              <p:nvPr/>
            </p:nvPicPr>
            <p:blipFill>
              <a:blip r:embed="rId5"/>
              <a:stretch>
                <a:fillRect/>
              </a:stretch>
            </p:blipFill>
            <p:spPr>
              <a:xfrm>
                <a:off x="3059430" y="3812152"/>
                <a:ext cx="1294205" cy="51120"/>
              </a:xfrm>
              <a:prstGeom prst="rect">
                <a:avLst/>
              </a:prstGeom>
            </p:spPr>
          </p:pic>
        </mc:Fallback>
      </mc:AlternateContent>
      <p:sp>
        <p:nvSpPr>
          <p:cNvPr id="38" name="TextBox 37">
            <a:extLst>
              <a:ext uri="{FF2B5EF4-FFF2-40B4-BE49-F238E27FC236}">
                <a16:creationId xmlns:a16="http://schemas.microsoft.com/office/drawing/2014/main" id="{7C7B2B14-90BA-4068-9559-5490A6CDCD2D}"/>
              </a:ext>
            </a:extLst>
          </p:cNvPr>
          <p:cNvSpPr txBox="1"/>
          <p:nvPr/>
        </p:nvSpPr>
        <p:spPr>
          <a:xfrm>
            <a:off x="1375253" y="3679831"/>
            <a:ext cx="1523785" cy="307777"/>
          </a:xfrm>
          <a:prstGeom prst="rect">
            <a:avLst/>
          </a:prstGeom>
          <a:noFill/>
        </p:spPr>
        <p:txBody>
          <a:bodyPr wrap="square">
            <a:spAutoFit/>
          </a:bodyPr>
          <a:lstStyle/>
          <a:p>
            <a:r>
              <a:rPr lang="en-US" sz="1400"/>
              <a:t>padding: 5px;</a:t>
            </a:r>
          </a:p>
        </p:txBody>
      </p:sp>
      <mc:AlternateContent xmlns:mc="http://schemas.openxmlformats.org/markup-compatibility/2006" xmlns:p14="http://schemas.microsoft.com/office/powerpoint/2010/main">
        <mc:Choice Requires="p14">
          <p:contentPart p14:bwMode="auto" r:id="rId12">
            <p14:nvContentPartPr>
              <p14:cNvPr id="3" name="Ink 2">
                <a:extLst>
                  <a:ext uri="{FF2B5EF4-FFF2-40B4-BE49-F238E27FC236}">
                    <a16:creationId xmlns:a16="http://schemas.microsoft.com/office/drawing/2014/main" id="{CBB76D3D-CF07-4A75-8DB3-FECC84351E36}"/>
                  </a:ext>
                </a:extLst>
              </p14:cNvPr>
              <p14:cNvContentPartPr/>
              <p14:nvPr/>
            </p14:nvContentPartPr>
            <p14:xfrm rot="13400836">
              <a:off x="612807" y="2432397"/>
              <a:ext cx="665280" cy="151920"/>
            </p14:xfrm>
          </p:contentPart>
        </mc:Choice>
        <mc:Fallback xmlns="">
          <p:pic>
            <p:nvPicPr>
              <p:cNvPr id="3" name="Ink 2">
                <a:extLst>
                  <a:ext uri="{FF2B5EF4-FFF2-40B4-BE49-F238E27FC236}">
                    <a16:creationId xmlns:a16="http://schemas.microsoft.com/office/drawing/2014/main" id="{CBB76D3D-CF07-4A75-8DB3-FECC84351E36}"/>
                  </a:ext>
                </a:extLst>
              </p:cNvPr>
              <p:cNvPicPr/>
              <p:nvPr/>
            </p:nvPicPr>
            <p:blipFill>
              <a:blip r:embed="rId13"/>
              <a:stretch>
                <a:fillRect/>
              </a:stretch>
            </p:blipFill>
            <p:spPr>
              <a:xfrm rot="13400836">
                <a:off x="603812" y="2423397"/>
                <a:ext cx="682910" cy="169560"/>
              </a:xfrm>
              <a:prstGeom prst="rect">
                <a:avLst/>
              </a:prstGeom>
            </p:spPr>
          </p:pic>
        </mc:Fallback>
      </mc:AlternateContent>
      <p:sp>
        <p:nvSpPr>
          <p:cNvPr id="4" name="TextBox 3">
            <a:extLst>
              <a:ext uri="{FF2B5EF4-FFF2-40B4-BE49-F238E27FC236}">
                <a16:creationId xmlns:a16="http://schemas.microsoft.com/office/drawing/2014/main" id="{CE62C1BB-9761-2F88-C755-74B4C436759C}"/>
              </a:ext>
            </a:extLst>
          </p:cNvPr>
          <p:cNvSpPr txBox="1"/>
          <p:nvPr/>
        </p:nvSpPr>
        <p:spPr>
          <a:xfrm>
            <a:off x="4812353" y="4165810"/>
            <a:ext cx="4627263" cy="276999"/>
          </a:xfrm>
          <a:prstGeom prst="rect">
            <a:avLst/>
          </a:prstGeom>
          <a:noFill/>
        </p:spPr>
        <p:txBody>
          <a:bodyPr wrap="square" rtlCol="0">
            <a:spAutoFit/>
          </a:bodyPr>
          <a:lstStyle/>
          <a:p>
            <a:r>
              <a:rPr lang="en-US" sz="1200"/>
              <a:t>creates an npx solid color border around the body</a:t>
            </a:r>
            <a:endParaRPr lang="en-US"/>
          </a:p>
        </p:txBody>
      </p:sp>
      <mc:AlternateContent xmlns:mc="http://schemas.openxmlformats.org/markup-compatibility/2006" xmlns:p14="http://schemas.microsoft.com/office/powerpoint/2010/main">
        <mc:Choice Requires="p14">
          <p:contentPart p14:bwMode="auto" r:id="rId14">
            <p14:nvContentPartPr>
              <p14:cNvPr id="6" name="Ink 5">
                <a:extLst>
                  <a:ext uri="{FF2B5EF4-FFF2-40B4-BE49-F238E27FC236}">
                    <a16:creationId xmlns:a16="http://schemas.microsoft.com/office/drawing/2014/main" id="{43D174EF-9CD8-3810-3B47-572940B7A24B}"/>
                  </a:ext>
                </a:extLst>
              </p14:cNvPr>
              <p14:cNvContentPartPr/>
              <p14:nvPr/>
            </p14:nvContentPartPr>
            <p14:xfrm>
              <a:off x="3302113" y="4289788"/>
              <a:ext cx="1276560" cy="33480"/>
            </p14:xfrm>
          </p:contentPart>
        </mc:Choice>
        <mc:Fallback xmlns="">
          <p:pic>
            <p:nvPicPr>
              <p:cNvPr id="6" name="Ink 5">
                <a:extLst>
                  <a:ext uri="{FF2B5EF4-FFF2-40B4-BE49-F238E27FC236}">
                    <a16:creationId xmlns:a16="http://schemas.microsoft.com/office/drawing/2014/main" id="{43D174EF-9CD8-3810-3B47-572940B7A24B}"/>
                  </a:ext>
                </a:extLst>
              </p:cNvPr>
              <p:cNvPicPr/>
              <p:nvPr/>
            </p:nvPicPr>
            <p:blipFill>
              <a:blip r:embed="rId5"/>
              <a:stretch>
                <a:fillRect/>
              </a:stretch>
            </p:blipFill>
            <p:spPr>
              <a:xfrm>
                <a:off x="3293110" y="4280788"/>
                <a:ext cx="1294205" cy="51120"/>
              </a:xfrm>
              <a:prstGeom prst="rect">
                <a:avLst/>
              </a:prstGeom>
            </p:spPr>
          </p:pic>
        </mc:Fallback>
      </mc:AlternateContent>
      <p:sp>
        <p:nvSpPr>
          <p:cNvPr id="7" name="TextBox 6">
            <a:extLst>
              <a:ext uri="{FF2B5EF4-FFF2-40B4-BE49-F238E27FC236}">
                <a16:creationId xmlns:a16="http://schemas.microsoft.com/office/drawing/2014/main" id="{F65FF384-BABA-564F-0E36-22A135EFC3DA}"/>
              </a:ext>
            </a:extLst>
          </p:cNvPr>
          <p:cNvSpPr txBox="1"/>
          <p:nvPr/>
        </p:nvSpPr>
        <p:spPr>
          <a:xfrm>
            <a:off x="1375253" y="4148467"/>
            <a:ext cx="1938665" cy="307777"/>
          </a:xfrm>
          <a:prstGeom prst="rect">
            <a:avLst/>
          </a:prstGeom>
          <a:noFill/>
        </p:spPr>
        <p:txBody>
          <a:bodyPr wrap="square">
            <a:spAutoFit/>
          </a:bodyPr>
          <a:lstStyle/>
          <a:p>
            <a:r>
              <a:rPr lang="en-US" sz="1400"/>
              <a:t>border: npx solid color;</a:t>
            </a:r>
          </a:p>
        </p:txBody>
      </p:sp>
      <p:sp>
        <p:nvSpPr>
          <p:cNvPr id="8" name="TextBox 7">
            <a:extLst>
              <a:ext uri="{FF2B5EF4-FFF2-40B4-BE49-F238E27FC236}">
                <a16:creationId xmlns:a16="http://schemas.microsoft.com/office/drawing/2014/main" id="{94AFB77E-55BA-8BE9-57A4-6883A7208438}"/>
              </a:ext>
            </a:extLst>
          </p:cNvPr>
          <p:cNvSpPr txBox="1"/>
          <p:nvPr/>
        </p:nvSpPr>
        <p:spPr>
          <a:xfrm>
            <a:off x="4637348" y="2425651"/>
            <a:ext cx="7457669" cy="461665"/>
          </a:xfrm>
          <a:prstGeom prst="rect">
            <a:avLst/>
          </a:prstGeom>
          <a:noFill/>
        </p:spPr>
        <p:txBody>
          <a:bodyPr wrap="square" rtlCol="0">
            <a:spAutoFit/>
          </a:bodyPr>
          <a:lstStyle/>
          <a:p>
            <a:r>
              <a:rPr lang="en-US" sz="1200"/>
              <a:t>To set all margins between page and body.  Of course you can set as percentage of view width, as in %vw, etc. </a:t>
            </a:r>
          </a:p>
          <a:p>
            <a:r>
              <a:rPr lang="en-US" sz="1200">
                <a:solidFill>
                  <a:srgbClr val="FF0000"/>
                </a:solidFill>
              </a:rPr>
              <a:t>I think there is a default margin of 10.  So if you want the body to cover the entire screen, you need to set this to 0.  </a:t>
            </a:r>
            <a:endParaRPr lang="en-US">
              <a:solidFill>
                <a:srgbClr val="FF0000"/>
              </a:solidFill>
            </a:endParaRPr>
          </a:p>
        </p:txBody>
      </p:sp>
      <mc:AlternateContent xmlns:mc="http://schemas.openxmlformats.org/markup-compatibility/2006" xmlns:p14="http://schemas.microsoft.com/office/powerpoint/2010/main">
        <mc:Choice Requires="p14">
          <p:contentPart p14:bwMode="auto" r:id="rId15">
            <p14:nvContentPartPr>
              <p14:cNvPr id="9" name="Ink 8">
                <a:extLst>
                  <a:ext uri="{FF2B5EF4-FFF2-40B4-BE49-F238E27FC236}">
                    <a16:creationId xmlns:a16="http://schemas.microsoft.com/office/drawing/2014/main" id="{BA1629DC-441E-18FC-9E8F-DE40834FB79C}"/>
                  </a:ext>
                </a:extLst>
              </p14:cNvPr>
              <p14:cNvContentPartPr/>
              <p14:nvPr/>
            </p14:nvContentPartPr>
            <p14:xfrm>
              <a:off x="2899038" y="2541037"/>
              <a:ext cx="1276560" cy="33480"/>
            </p14:xfrm>
          </p:contentPart>
        </mc:Choice>
        <mc:Fallback xmlns="">
          <p:pic>
            <p:nvPicPr>
              <p:cNvPr id="9" name="Ink 8">
                <a:extLst>
                  <a:ext uri="{FF2B5EF4-FFF2-40B4-BE49-F238E27FC236}">
                    <a16:creationId xmlns:a16="http://schemas.microsoft.com/office/drawing/2014/main" id="{BA1629DC-441E-18FC-9E8F-DE40834FB79C}"/>
                  </a:ext>
                </a:extLst>
              </p:cNvPr>
              <p:cNvPicPr/>
              <p:nvPr/>
            </p:nvPicPr>
            <p:blipFill>
              <a:blip r:embed="rId5"/>
              <a:stretch>
                <a:fillRect/>
              </a:stretch>
            </p:blipFill>
            <p:spPr>
              <a:xfrm>
                <a:off x="2890035" y="2532037"/>
                <a:ext cx="1294205" cy="51120"/>
              </a:xfrm>
              <a:prstGeom prst="rect">
                <a:avLst/>
              </a:prstGeom>
            </p:spPr>
          </p:pic>
        </mc:Fallback>
      </mc:AlternateContent>
      <p:sp>
        <p:nvSpPr>
          <p:cNvPr id="10" name="TextBox 9">
            <a:extLst>
              <a:ext uri="{FF2B5EF4-FFF2-40B4-BE49-F238E27FC236}">
                <a16:creationId xmlns:a16="http://schemas.microsoft.com/office/drawing/2014/main" id="{15BF27C2-818F-7ADC-24AB-3437F3AF69F4}"/>
              </a:ext>
            </a:extLst>
          </p:cNvPr>
          <p:cNvSpPr txBox="1"/>
          <p:nvPr/>
        </p:nvSpPr>
        <p:spPr>
          <a:xfrm>
            <a:off x="1375253" y="2401021"/>
            <a:ext cx="1368364" cy="307777"/>
          </a:xfrm>
          <a:prstGeom prst="rect">
            <a:avLst/>
          </a:prstGeom>
          <a:noFill/>
        </p:spPr>
        <p:txBody>
          <a:bodyPr wrap="square">
            <a:spAutoFit/>
          </a:bodyPr>
          <a:lstStyle/>
          <a:p>
            <a:r>
              <a:rPr lang="en-US" sz="1400"/>
              <a:t>margin: 10px;</a:t>
            </a:r>
          </a:p>
        </p:txBody>
      </p:sp>
    </p:spTree>
    <p:extLst>
      <p:ext uri="{BB962C8B-B14F-4D97-AF65-F5344CB8AC3E}">
        <p14:creationId xmlns:p14="http://schemas.microsoft.com/office/powerpoint/2010/main" val="13988296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173576" y="44034"/>
            <a:ext cx="2156708" cy="523220"/>
          </a:xfrm>
          <a:prstGeom prst="rect">
            <a:avLst/>
          </a:prstGeom>
          <a:noFill/>
        </p:spPr>
        <p:txBody>
          <a:bodyPr wrap="square" rtlCol="0">
            <a:spAutoFit/>
          </a:bodyPr>
          <a:lstStyle/>
          <a:p>
            <a:r>
              <a:rPr lang="en-US" sz="2800" b="1" u="sng"/>
              <a:t>CSS Body Tag</a:t>
            </a:r>
          </a:p>
        </p:txBody>
      </p:sp>
      <p:sp>
        <p:nvSpPr>
          <p:cNvPr id="4" name="TextBox 3">
            <a:extLst>
              <a:ext uri="{FF2B5EF4-FFF2-40B4-BE49-F238E27FC236}">
                <a16:creationId xmlns:a16="http://schemas.microsoft.com/office/drawing/2014/main" id="{5FEB9254-3E86-7254-A50C-AD79F6F23561}"/>
              </a:ext>
            </a:extLst>
          </p:cNvPr>
          <p:cNvSpPr txBox="1"/>
          <p:nvPr/>
        </p:nvSpPr>
        <p:spPr>
          <a:xfrm>
            <a:off x="345208" y="851876"/>
            <a:ext cx="11501583" cy="1077218"/>
          </a:xfrm>
          <a:prstGeom prst="rect">
            <a:avLst/>
          </a:prstGeom>
          <a:noFill/>
        </p:spPr>
        <p:txBody>
          <a:bodyPr wrap="square">
            <a:spAutoFit/>
          </a:bodyPr>
          <a:lstStyle/>
          <a:p>
            <a:r>
              <a:rPr lang="en-US" sz="1600"/>
              <a:t>Just illustrating that the body tag dimensions do not cover the screen.  So the default </a:t>
            </a:r>
            <a:r>
              <a:rPr lang="en-US" sz="1600" i="1"/>
              <a:t>size</a:t>
            </a:r>
            <a:r>
              <a:rPr lang="en-US" sz="1600"/>
              <a:t> of &lt;body&gt; &lt;/body&gt; is the entire </a:t>
            </a:r>
            <a:r>
              <a:rPr lang="en-US" sz="1600" i="1"/>
              <a:t>width</a:t>
            </a:r>
            <a:r>
              <a:rPr lang="en-US" sz="1600"/>
              <a:t> of the screen, but its default length is just as long as is necessary to output all the text tables, etc., within ‘stuff’.  That said, the </a:t>
            </a:r>
            <a:r>
              <a:rPr lang="en-US" sz="1600" i="1"/>
              <a:t>background</a:t>
            </a:r>
            <a:r>
              <a:rPr lang="en-US" sz="1600"/>
              <a:t> of the &lt;body&gt; &lt;/body&gt; tag is considered to be the screen.  Below is a webpage with the </a:t>
            </a:r>
            <a:r>
              <a:rPr lang="en-US" sz="1600" i="1"/>
              <a:t>size</a:t>
            </a:r>
            <a:r>
              <a:rPr lang="en-US" sz="1600"/>
              <a:t> of the body tag bordered in blue.  And when background-image property is set, it fills the background, i.e., the entire screen.</a:t>
            </a:r>
          </a:p>
        </p:txBody>
      </p:sp>
      <p:sp>
        <p:nvSpPr>
          <p:cNvPr id="5" name="TextBox 4">
            <a:extLst>
              <a:ext uri="{FF2B5EF4-FFF2-40B4-BE49-F238E27FC236}">
                <a16:creationId xmlns:a16="http://schemas.microsoft.com/office/drawing/2014/main" id="{B89B0DAF-E850-BA9A-5ADA-11337EA170C1}"/>
              </a:ext>
            </a:extLst>
          </p:cNvPr>
          <p:cNvSpPr txBox="1"/>
          <p:nvPr/>
        </p:nvSpPr>
        <p:spPr>
          <a:xfrm>
            <a:off x="346287" y="2189015"/>
            <a:ext cx="1040061" cy="830997"/>
          </a:xfrm>
          <a:prstGeom prst="rect">
            <a:avLst/>
          </a:prstGeom>
          <a:noFill/>
        </p:spPr>
        <p:txBody>
          <a:bodyPr wrap="square" rtlCol="0">
            <a:spAutoFit/>
          </a:bodyPr>
          <a:lstStyle/>
          <a:p>
            <a:r>
              <a:rPr lang="en-US" sz="1600"/>
              <a:t>&lt;body&gt;</a:t>
            </a:r>
          </a:p>
          <a:p>
            <a:r>
              <a:rPr lang="en-US" sz="1600"/>
              <a:t>    stuff</a:t>
            </a:r>
          </a:p>
          <a:p>
            <a:r>
              <a:rPr lang="en-US" sz="1600"/>
              <a:t>&lt;/body&gt;</a:t>
            </a:r>
          </a:p>
        </p:txBody>
      </p:sp>
      <p:pic>
        <p:nvPicPr>
          <p:cNvPr id="3" name="Picture 2">
            <a:extLst>
              <a:ext uri="{FF2B5EF4-FFF2-40B4-BE49-F238E27FC236}">
                <a16:creationId xmlns:a16="http://schemas.microsoft.com/office/drawing/2014/main" id="{E6C20A9C-0C64-0703-7E3D-EF462528D94B}"/>
              </a:ext>
            </a:extLst>
          </p:cNvPr>
          <p:cNvPicPr>
            <a:picLocks noChangeAspect="1"/>
          </p:cNvPicPr>
          <p:nvPr/>
        </p:nvPicPr>
        <p:blipFill>
          <a:blip r:embed="rId3"/>
          <a:stretch>
            <a:fillRect/>
          </a:stretch>
        </p:blipFill>
        <p:spPr>
          <a:xfrm>
            <a:off x="1682679" y="2125724"/>
            <a:ext cx="5671850" cy="1941928"/>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5FEDF73F-493E-2082-C07E-90314E5F2769}"/>
                  </a:ext>
                </a:extLst>
              </p14:cNvPr>
              <p14:cNvContentPartPr/>
              <p14:nvPr/>
            </p14:nvContentPartPr>
            <p14:xfrm>
              <a:off x="1101146" y="2459357"/>
              <a:ext cx="507960" cy="167760"/>
            </p14:xfrm>
          </p:contentPart>
        </mc:Choice>
        <mc:Fallback xmlns="">
          <p:pic>
            <p:nvPicPr>
              <p:cNvPr id="6" name="Ink 5">
                <a:extLst>
                  <a:ext uri="{FF2B5EF4-FFF2-40B4-BE49-F238E27FC236}">
                    <a16:creationId xmlns:a16="http://schemas.microsoft.com/office/drawing/2014/main" id="{5FEDF73F-493E-2082-C07E-90314E5F2769}"/>
                  </a:ext>
                </a:extLst>
              </p:cNvPr>
              <p:cNvPicPr/>
              <p:nvPr/>
            </p:nvPicPr>
            <p:blipFill>
              <a:blip r:embed="rId5"/>
              <a:stretch>
                <a:fillRect/>
              </a:stretch>
            </p:blipFill>
            <p:spPr>
              <a:xfrm>
                <a:off x="1095026" y="2453237"/>
                <a:ext cx="520200" cy="180000"/>
              </a:xfrm>
              <a:prstGeom prst="rect">
                <a:avLst/>
              </a:prstGeom>
            </p:spPr>
          </p:pic>
        </mc:Fallback>
      </mc:AlternateContent>
      <p:pic>
        <p:nvPicPr>
          <p:cNvPr id="11" name="Picture 10">
            <a:extLst>
              <a:ext uri="{FF2B5EF4-FFF2-40B4-BE49-F238E27FC236}">
                <a16:creationId xmlns:a16="http://schemas.microsoft.com/office/drawing/2014/main" id="{25E43E39-86C1-63D1-F302-23ABE234B9A2}"/>
              </a:ext>
            </a:extLst>
          </p:cNvPr>
          <p:cNvPicPr>
            <a:picLocks noChangeAspect="1"/>
          </p:cNvPicPr>
          <p:nvPr/>
        </p:nvPicPr>
        <p:blipFill>
          <a:blip r:embed="rId6"/>
          <a:stretch>
            <a:fillRect/>
          </a:stretch>
        </p:blipFill>
        <p:spPr>
          <a:xfrm>
            <a:off x="1639238" y="4352274"/>
            <a:ext cx="8268417" cy="2263336"/>
          </a:xfrm>
          <a:prstGeom prst="rect">
            <a:avLst/>
          </a:prstGeom>
        </p:spPr>
      </p:pic>
    </p:spTree>
    <p:extLst>
      <p:ext uri="{BB962C8B-B14F-4D97-AF65-F5344CB8AC3E}">
        <p14:creationId xmlns:p14="http://schemas.microsoft.com/office/powerpoint/2010/main" val="2290222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981268" y="203843"/>
            <a:ext cx="2485101" cy="523220"/>
          </a:xfrm>
          <a:prstGeom prst="rect">
            <a:avLst/>
          </a:prstGeom>
          <a:noFill/>
        </p:spPr>
        <p:txBody>
          <a:bodyPr wrap="square" rtlCol="0">
            <a:spAutoFit/>
          </a:bodyPr>
          <a:lstStyle/>
          <a:p>
            <a:r>
              <a:rPr lang="en-US" sz="2800" b="1" u="sng"/>
              <a:t>CSS Body Tag</a:t>
            </a:r>
          </a:p>
        </p:txBody>
      </p:sp>
      <p:sp>
        <p:nvSpPr>
          <p:cNvPr id="19" name="TextBox 18">
            <a:extLst>
              <a:ext uri="{FF2B5EF4-FFF2-40B4-BE49-F238E27FC236}">
                <a16:creationId xmlns:a16="http://schemas.microsoft.com/office/drawing/2014/main" id="{693B4FBF-9FAA-4E7A-844E-6AA418DDC5A2}"/>
              </a:ext>
            </a:extLst>
          </p:cNvPr>
          <p:cNvSpPr txBox="1"/>
          <p:nvPr/>
        </p:nvSpPr>
        <p:spPr>
          <a:xfrm>
            <a:off x="362700" y="1142561"/>
            <a:ext cx="10373901" cy="307777"/>
          </a:xfrm>
          <a:prstGeom prst="rect">
            <a:avLst/>
          </a:prstGeom>
          <a:noFill/>
        </p:spPr>
        <p:txBody>
          <a:bodyPr wrap="square" rtlCol="0">
            <a:spAutoFit/>
          </a:bodyPr>
          <a:lstStyle/>
          <a:p>
            <a:r>
              <a:rPr lang="en-US" sz="1400"/>
              <a:t>Now illustrating background-size.  I drew a border around the body tag, and then set </a:t>
            </a:r>
            <a:r>
              <a:rPr lang="en-US" sz="1400" b="1"/>
              <a:t>background-size: auto</a:t>
            </a:r>
            <a:r>
              <a:rPr lang="en-US" sz="1400"/>
              <a:t>.  And got this:</a:t>
            </a:r>
          </a:p>
        </p:txBody>
      </p:sp>
      <p:pic>
        <p:nvPicPr>
          <p:cNvPr id="4" name="Picture 3">
            <a:extLst>
              <a:ext uri="{FF2B5EF4-FFF2-40B4-BE49-F238E27FC236}">
                <a16:creationId xmlns:a16="http://schemas.microsoft.com/office/drawing/2014/main" id="{65A0D569-6DEF-82F6-2042-5D1F3E07C64D}"/>
              </a:ext>
            </a:extLst>
          </p:cNvPr>
          <p:cNvPicPr>
            <a:picLocks noChangeAspect="1"/>
          </p:cNvPicPr>
          <p:nvPr/>
        </p:nvPicPr>
        <p:blipFill>
          <a:blip r:embed="rId3"/>
          <a:stretch>
            <a:fillRect/>
          </a:stretch>
        </p:blipFill>
        <p:spPr>
          <a:xfrm>
            <a:off x="431528" y="1865500"/>
            <a:ext cx="6008602" cy="2057225"/>
          </a:xfrm>
          <a:prstGeom prst="rect">
            <a:avLst/>
          </a:prstGeom>
        </p:spPr>
      </p:pic>
      <p:pic>
        <p:nvPicPr>
          <p:cNvPr id="7" name="Picture 6">
            <a:extLst>
              <a:ext uri="{FF2B5EF4-FFF2-40B4-BE49-F238E27FC236}">
                <a16:creationId xmlns:a16="http://schemas.microsoft.com/office/drawing/2014/main" id="{082A27E7-C4E9-4589-02D8-3038D746B08F}"/>
              </a:ext>
            </a:extLst>
          </p:cNvPr>
          <p:cNvPicPr>
            <a:picLocks noChangeAspect="1"/>
          </p:cNvPicPr>
          <p:nvPr/>
        </p:nvPicPr>
        <p:blipFill>
          <a:blip r:embed="rId4"/>
          <a:stretch>
            <a:fillRect/>
          </a:stretch>
        </p:blipFill>
        <p:spPr>
          <a:xfrm>
            <a:off x="432274" y="4753722"/>
            <a:ext cx="7964129" cy="1829484"/>
          </a:xfrm>
          <a:prstGeom prst="rect">
            <a:avLst/>
          </a:prstGeom>
        </p:spPr>
      </p:pic>
      <p:sp>
        <p:nvSpPr>
          <p:cNvPr id="8" name="TextBox 7">
            <a:extLst>
              <a:ext uri="{FF2B5EF4-FFF2-40B4-BE49-F238E27FC236}">
                <a16:creationId xmlns:a16="http://schemas.microsoft.com/office/drawing/2014/main" id="{479C59F7-A2A8-FEC4-7C6F-A430687C5C1E}"/>
              </a:ext>
            </a:extLst>
          </p:cNvPr>
          <p:cNvSpPr txBox="1"/>
          <p:nvPr/>
        </p:nvSpPr>
        <p:spPr>
          <a:xfrm>
            <a:off x="362700" y="4208208"/>
            <a:ext cx="5861119" cy="307777"/>
          </a:xfrm>
          <a:prstGeom prst="rect">
            <a:avLst/>
          </a:prstGeom>
          <a:noFill/>
        </p:spPr>
        <p:txBody>
          <a:bodyPr wrap="square" rtlCol="0">
            <a:spAutoFit/>
          </a:bodyPr>
          <a:lstStyle/>
          <a:p>
            <a:r>
              <a:rPr lang="en-US" sz="1400"/>
              <a:t>but when I set </a:t>
            </a:r>
            <a:r>
              <a:rPr lang="en-US" sz="1400" b="1"/>
              <a:t>background-image: 100% 100%,</a:t>
            </a:r>
            <a:r>
              <a:rPr lang="en-US" sz="1400"/>
              <a:t> I get this:</a:t>
            </a:r>
          </a:p>
        </p:txBody>
      </p:sp>
    </p:spTree>
    <p:extLst>
      <p:ext uri="{BB962C8B-B14F-4D97-AF65-F5344CB8AC3E}">
        <p14:creationId xmlns:p14="http://schemas.microsoft.com/office/powerpoint/2010/main" val="7380237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A3950-4E22-4691-EBCB-E0AE7821884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531D7F4-98A9-0812-998F-5A6BD30493C1}"/>
              </a:ext>
            </a:extLst>
          </p:cNvPr>
          <p:cNvSpPr txBox="1"/>
          <p:nvPr/>
        </p:nvSpPr>
        <p:spPr>
          <a:xfrm>
            <a:off x="4049946" y="142877"/>
            <a:ext cx="4326152" cy="523220"/>
          </a:xfrm>
          <a:prstGeom prst="rect">
            <a:avLst/>
          </a:prstGeom>
          <a:noFill/>
        </p:spPr>
        <p:txBody>
          <a:bodyPr wrap="square" rtlCol="0">
            <a:spAutoFit/>
          </a:bodyPr>
          <a:lstStyle/>
          <a:p>
            <a:r>
              <a:rPr lang="en-US" sz="2800" b="1" u="sng"/>
              <a:t>CSS Body Substructure Tags</a:t>
            </a:r>
          </a:p>
        </p:txBody>
      </p:sp>
      <p:sp>
        <p:nvSpPr>
          <p:cNvPr id="39" name="Rectangle 38">
            <a:extLst>
              <a:ext uri="{FF2B5EF4-FFF2-40B4-BE49-F238E27FC236}">
                <a16:creationId xmlns:a16="http://schemas.microsoft.com/office/drawing/2014/main" id="{94DD73B3-6F9C-B355-DA5B-431F45BE1134}"/>
              </a:ext>
            </a:extLst>
          </p:cNvPr>
          <p:cNvSpPr/>
          <p:nvPr/>
        </p:nvSpPr>
        <p:spPr>
          <a:xfrm>
            <a:off x="188334" y="1596450"/>
            <a:ext cx="1187979" cy="369332"/>
          </a:xfrm>
          <a:prstGeom prst="rect">
            <a:avLst/>
          </a:prstGeom>
        </p:spPr>
        <p:txBody>
          <a:bodyPr wrap="square">
            <a:spAutoFit/>
          </a:bodyPr>
          <a:lstStyle/>
          <a:p>
            <a:pPr hangingPunct="0"/>
            <a:r>
              <a:rPr lang="en-US" b="1"/>
              <a:t> </a:t>
            </a:r>
            <a:r>
              <a:rPr lang="en-US" sz="1400"/>
              <a:t>header {} </a:t>
            </a:r>
          </a:p>
        </p:txBody>
      </p:sp>
      <p:sp>
        <p:nvSpPr>
          <p:cNvPr id="42" name="TextBox 41">
            <a:extLst>
              <a:ext uri="{FF2B5EF4-FFF2-40B4-BE49-F238E27FC236}">
                <a16:creationId xmlns:a16="http://schemas.microsoft.com/office/drawing/2014/main" id="{14136D71-8743-D66D-165C-33D747BBA544}"/>
              </a:ext>
            </a:extLst>
          </p:cNvPr>
          <p:cNvSpPr txBox="1"/>
          <p:nvPr/>
        </p:nvSpPr>
        <p:spPr>
          <a:xfrm>
            <a:off x="219507" y="984396"/>
            <a:ext cx="9257321" cy="338554"/>
          </a:xfrm>
          <a:prstGeom prst="rect">
            <a:avLst/>
          </a:prstGeom>
          <a:noFill/>
        </p:spPr>
        <p:txBody>
          <a:bodyPr wrap="square" rtlCol="0">
            <a:spAutoFit/>
          </a:bodyPr>
          <a:lstStyle/>
          <a:p>
            <a:r>
              <a:rPr lang="en-US" sz="1600"/>
              <a:t>Many of the things we can do with the body tag we can do with the other structure-related tags.</a:t>
            </a:r>
          </a:p>
        </p:txBody>
      </p:sp>
      <p:sp>
        <p:nvSpPr>
          <p:cNvPr id="24" name="TextBox 23">
            <a:extLst>
              <a:ext uri="{FF2B5EF4-FFF2-40B4-BE49-F238E27FC236}">
                <a16:creationId xmlns:a16="http://schemas.microsoft.com/office/drawing/2014/main" id="{C2709CE2-930A-0C44-6405-935DDBA0E8BA}"/>
              </a:ext>
            </a:extLst>
          </p:cNvPr>
          <p:cNvSpPr txBox="1"/>
          <p:nvPr/>
        </p:nvSpPr>
        <p:spPr>
          <a:xfrm>
            <a:off x="4472660" y="2301727"/>
            <a:ext cx="6060201" cy="461665"/>
          </a:xfrm>
          <a:prstGeom prst="rect">
            <a:avLst/>
          </a:prstGeom>
          <a:noFill/>
        </p:spPr>
        <p:txBody>
          <a:bodyPr wrap="square" rtlCol="0">
            <a:spAutoFit/>
          </a:bodyPr>
          <a:lstStyle/>
          <a:p>
            <a:r>
              <a:rPr lang="en-US" sz="1200"/>
              <a:t>To set right margin.  Of course you can set as percentage of view width, as in %vw, etc.  Note this is not the text margin though, it’s the footer box margin.  </a:t>
            </a:r>
            <a:endParaRPr lang="en-US"/>
          </a:p>
        </p:txBody>
      </p:sp>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FC8CE112-26C1-3C27-3D9E-C50F52D336C2}"/>
                  </a:ext>
                </a:extLst>
              </p14:cNvPr>
              <p14:cNvContentPartPr/>
              <p14:nvPr/>
            </p14:nvContentPartPr>
            <p14:xfrm>
              <a:off x="3049922" y="2406747"/>
              <a:ext cx="1276560" cy="33480"/>
            </p14:xfrm>
          </p:contentPart>
        </mc:Choice>
        <mc:Fallback xmlns="">
          <p:pic>
            <p:nvPicPr>
              <p:cNvPr id="25" name="Ink 24">
                <a:extLst>
                  <a:ext uri="{FF2B5EF4-FFF2-40B4-BE49-F238E27FC236}">
                    <a16:creationId xmlns:a16="http://schemas.microsoft.com/office/drawing/2014/main" id="{FC8CE112-26C1-3C27-3D9E-C50F52D336C2}"/>
                  </a:ext>
                </a:extLst>
              </p:cNvPr>
              <p:cNvPicPr/>
              <p:nvPr/>
            </p:nvPicPr>
            <p:blipFill>
              <a:blip r:embed="rId4"/>
              <a:stretch>
                <a:fillRect/>
              </a:stretch>
            </p:blipFill>
            <p:spPr>
              <a:xfrm>
                <a:off x="3040919" y="2397747"/>
                <a:ext cx="1294205"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3E84B64E-A176-26A1-9A3A-738035DE1336}"/>
                  </a:ext>
                </a:extLst>
              </p14:cNvPr>
              <p14:cNvContentPartPr/>
              <p14:nvPr/>
            </p14:nvContentPartPr>
            <p14:xfrm flipV="1">
              <a:off x="2728740" y="2056785"/>
              <a:ext cx="1743920" cy="71982"/>
            </p14:xfrm>
          </p:contentPart>
        </mc:Choice>
        <mc:Fallback xmlns="">
          <p:pic>
            <p:nvPicPr>
              <p:cNvPr id="26" name="Ink 25">
                <a:extLst>
                  <a:ext uri="{FF2B5EF4-FFF2-40B4-BE49-F238E27FC236}">
                    <a16:creationId xmlns:a16="http://schemas.microsoft.com/office/drawing/2014/main" id="{3E84B64E-A176-26A1-9A3A-738035DE1336}"/>
                  </a:ext>
                </a:extLst>
              </p:cNvPr>
              <p:cNvPicPr/>
              <p:nvPr/>
            </p:nvPicPr>
            <p:blipFill>
              <a:blip r:embed="rId6"/>
              <a:stretch>
                <a:fillRect/>
              </a:stretch>
            </p:blipFill>
            <p:spPr>
              <a:xfrm flipV="1">
                <a:off x="2719740" y="2047787"/>
                <a:ext cx="1761561" cy="89618"/>
              </a:xfrm>
              <a:prstGeom prst="rect">
                <a:avLst/>
              </a:prstGeom>
            </p:spPr>
          </p:pic>
        </mc:Fallback>
      </mc:AlternateContent>
      <p:sp>
        <p:nvSpPr>
          <p:cNvPr id="27" name="TextBox 26">
            <a:extLst>
              <a:ext uri="{FF2B5EF4-FFF2-40B4-BE49-F238E27FC236}">
                <a16:creationId xmlns:a16="http://schemas.microsoft.com/office/drawing/2014/main" id="{AA38D5EE-0526-50FE-C891-E493AD4DD53D}"/>
              </a:ext>
            </a:extLst>
          </p:cNvPr>
          <p:cNvSpPr txBox="1"/>
          <p:nvPr/>
        </p:nvSpPr>
        <p:spPr>
          <a:xfrm>
            <a:off x="1256291" y="1927053"/>
            <a:ext cx="2207741" cy="307777"/>
          </a:xfrm>
          <a:prstGeom prst="rect">
            <a:avLst/>
          </a:prstGeom>
          <a:noFill/>
        </p:spPr>
        <p:txBody>
          <a:bodyPr wrap="square">
            <a:spAutoFit/>
          </a:bodyPr>
          <a:lstStyle/>
          <a:p>
            <a:r>
              <a:rPr lang="en-US" sz="1400"/>
              <a:t>font-size: 18px</a:t>
            </a:r>
          </a:p>
        </p:txBody>
      </p:sp>
      <p:sp>
        <p:nvSpPr>
          <p:cNvPr id="28" name="TextBox 27">
            <a:extLst>
              <a:ext uri="{FF2B5EF4-FFF2-40B4-BE49-F238E27FC236}">
                <a16:creationId xmlns:a16="http://schemas.microsoft.com/office/drawing/2014/main" id="{FB7AB55A-733E-9BFB-A0AD-698E953D3E1F}"/>
              </a:ext>
            </a:extLst>
          </p:cNvPr>
          <p:cNvSpPr txBox="1"/>
          <p:nvPr/>
        </p:nvSpPr>
        <p:spPr>
          <a:xfrm>
            <a:off x="1256292" y="2266350"/>
            <a:ext cx="1752167" cy="307777"/>
          </a:xfrm>
          <a:prstGeom prst="rect">
            <a:avLst/>
          </a:prstGeom>
          <a:noFill/>
        </p:spPr>
        <p:txBody>
          <a:bodyPr wrap="square">
            <a:spAutoFit/>
          </a:bodyPr>
          <a:lstStyle/>
          <a:p>
            <a:r>
              <a:rPr lang="en-US" sz="1400"/>
              <a:t>margin-right: 10px;</a:t>
            </a:r>
          </a:p>
        </p:txBody>
      </p:sp>
      <mc:AlternateContent xmlns:mc="http://schemas.openxmlformats.org/markup-compatibility/2006" xmlns:p14="http://schemas.microsoft.com/office/powerpoint/2010/main">
        <mc:Choice Requires="p14">
          <p:contentPart p14:bwMode="auto" r:id="rId7">
            <p14:nvContentPartPr>
              <p14:cNvPr id="29" name="Ink 28">
                <a:extLst>
                  <a:ext uri="{FF2B5EF4-FFF2-40B4-BE49-F238E27FC236}">
                    <a16:creationId xmlns:a16="http://schemas.microsoft.com/office/drawing/2014/main" id="{01B0383B-BDD1-0A72-D229-787ABFAAC6D9}"/>
                  </a:ext>
                </a:extLst>
              </p14:cNvPr>
              <p14:cNvContentPartPr/>
              <p14:nvPr/>
            </p14:nvContentPartPr>
            <p14:xfrm>
              <a:off x="3130445" y="1803943"/>
              <a:ext cx="1168920" cy="18360"/>
            </p14:xfrm>
          </p:contentPart>
        </mc:Choice>
        <mc:Fallback xmlns="">
          <p:pic>
            <p:nvPicPr>
              <p:cNvPr id="29" name="Ink 28">
                <a:extLst>
                  <a:ext uri="{FF2B5EF4-FFF2-40B4-BE49-F238E27FC236}">
                    <a16:creationId xmlns:a16="http://schemas.microsoft.com/office/drawing/2014/main" id="{01B0383B-BDD1-0A72-D229-787ABFAAC6D9}"/>
                  </a:ext>
                </a:extLst>
              </p:cNvPr>
              <p:cNvPicPr/>
              <p:nvPr/>
            </p:nvPicPr>
            <p:blipFill>
              <a:blip r:embed="rId8"/>
              <a:stretch>
                <a:fillRect/>
              </a:stretch>
            </p:blipFill>
            <p:spPr>
              <a:xfrm>
                <a:off x="3121445" y="1794943"/>
                <a:ext cx="1186560" cy="36000"/>
              </a:xfrm>
              <a:prstGeom prst="rect">
                <a:avLst/>
              </a:prstGeom>
            </p:spPr>
          </p:pic>
        </mc:Fallback>
      </mc:AlternateContent>
      <p:sp>
        <p:nvSpPr>
          <p:cNvPr id="30" name="TextBox 29">
            <a:extLst>
              <a:ext uri="{FF2B5EF4-FFF2-40B4-BE49-F238E27FC236}">
                <a16:creationId xmlns:a16="http://schemas.microsoft.com/office/drawing/2014/main" id="{ED535207-A1B2-5A2A-C137-0D909A6D6712}"/>
              </a:ext>
            </a:extLst>
          </p:cNvPr>
          <p:cNvSpPr txBox="1"/>
          <p:nvPr/>
        </p:nvSpPr>
        <p:spPr>
          <a:xfrm>
            <a:off x="1256291" y="1629323"/>
            <a:ext cx="2734962" cy="307777"/>
          </a:xfrm>
          <a:prstGeom prst="rect">
            <a:avLst/>
          </a:prstGeom>
          <a:noFill/>
        </p:spPr>
        <p:txBody>
          <a:bodyPr wrap="square">
            <a:spAutoFit/>
          </a:bodyPr>
          <a:lstStyle/>
          <a:p>
            <a:r>
              <a:rPr lang="en-US" sz="1400"/>
              <a:t>font-family: “calibri”;</a:t>
            </a:r>
          </a:p>
        </p:txBody>
      </p:sp>
      <p:sp>
        <p:nvSpPr>
          <p:cNvPr id="31" name="TextBox 30">
            <a:extLst>
              <a:ext uri="{FF2B5EF4-FFF2-40B4-BE49-F238E27FC236}">
                <a16:creationId xmlns:a16="http://schemas.microsoft.com/office/drawing/2014/main" id="{AB5D3DC0-0832-72B7-9CB9-5F32488CF4CA}"/>
              </a:ext>
            </a:extLst>
          </p:cNvPr>
          <p:cNvSpPr txBox="1"/>
          <p:nvPr/>
        </p:nvSpPr>
        <p:spPr>
          <a:xfrm>
            <a:off x="4534730" y="1629323"/>
            <a:ext cx="1648700" cy="276999"/>
          </a:xfrm>
          <a:prstGeom prst="rect">
            <a:avLst/>
          </a:prstGeom>
          <a:noFill/>
        </p:spPr>
        <p:txBody>
          <a:bodyPr wrap="square" rtlCol="0">
            <a:spAutoFit/>
          </a:bodyPr>
          <a:lstStyle/>
          <a:p>
            <a:r>
              <a:rPr lang="en-US" sz="1200"/>
              <a:t>Font type of course</a:t>
            </a:r>
            <a:endParaRPr lang="en-US"/>
          </a:p>
        </p:txBody>
      </p:sp>
      <p:sp>
        <p:nvSpPr>
          <p:cNvPr id="32" name="TextBox 31">
            <a:extLst>
              <a:ext uri="{FF2B5EF4-FFF2-40B4-BE49-F238E27FC236}">
                <a16:creationId xmlns:a16="http://schemas.microsoft.com/office/drawing/2014/main" id="{2C00233B-3870-8564-6974-9EA675C98F1C}"/>
              </a:ext>
            </a:extLst>
          </p:cNvPr>
          <p:cNvSpPr txBox="1"/>
          <p:nvPr/>
        </p:nvSpPr>
        <p:spPr>
          <a:xfrm>
            <a:off x="4564322" y="1955323"/>
            <a:ext cx="1648700" cy="276999"/>
          </a:xfrm>
          <a:prstGeom prst="rect">
            <a:avLst/>
          </a:prstGeom>
          <a:noFill/>
        </p:spPr>
        <p:txBody>
          <a:bodyPr wrap="square" rtlCol="0">
            <a:spAutoFit/>
          </a:bodyPr>
          <a:lstStyle/>
          <a:p>
            <a:r>
              <a:rPr lang="en-US" sz="1200"/>
              <a:t>Or whatever size</a:t>
            </a:r>
            <a:endParaRPr lang="en-US"/>
          </a:p>
        </p:txBody>
      </p:sp>
      <p:sp>
        <p:nvSpPr>
          <p:cNvPr id="33" name="TextBox 32">
            <a:extLst>
              <a:ext uri="{FF2B5EF4-FFF2-40B4-BE49-F238E27FC236}">
                <a16:creationId xmlns:a16="http://schemas.microsoft.com/office/drawing/2014/main" id="{06094E0F-7AD4-9642-62A0-E26875EE379B}"/>
              </a:ext>
            </a:extLst>
          </p:cNvPr>
          <p:cNvSpPr txBox="1"/>
          <p:nvPr/>
        </p:nvSpPr>
        <p:spPr>
          <a:xfrm>
            <a:off x="4482388" y="2740699"/>
            <a:ext cx="6750185" cy="461665"/>
          </a:xfrm>
          <a:prstGeom prst="rect">
            <a:avLst/>
          </a:prstGeom>
          <a:noFill/>
        </p:spPr>
        <p:txBody>
          <a:bodyPr wrap="square" rtlCol="0">
            <a:spAutoFit/>
          </a:bodyPr>
          <a:lstStyle/>
          <a:p>
            <a:r>
              <a:rPr lang="en-US" sz="1200"/>
              <a:t>To set left margin.  Of course you can set as percentage of view width, as in %vw, etc. Note this is not the text margin though, it’s the footer box margin. </a:t>
            </a:r>
            <a:endParaRPr lang="en-US"/>
          </a:p>
        </p:txBody>
      </p:sp>
      <mc:AlternateContent xmlns:mc="http://schemas.openxmlformats.org/markup-compatibility/2006" xmlns:p14="http://schemas.microsoft.com/office/powerpoint/2010/main">
        <mc:Choice Requires="p14">
          <p:contentPart p14:bwMode="auto" r:id="rId9">
            <p14:nvContentPartPr>
              <p14:cNvPr id="34" name="Ink 33">
                <a:extLst>
                  <a:ext uri="{FF2B5EF4-FFF2-40B4-BE49-F238E27FC236}">
                    <a16:creationId xmlns:a16="http://schemas.microsoft.com/office/drawing/2014/main" id="{4C3C95F1-0868-E017-2533-974B8FDF9206}"/>
                  </a:ext>
                </a:extLst>
              </p14:cNvPr>
              <p14:cNvContentPartPr/>
              <p14:nvPr/>
            </p14:nvContentPartPr>
            <p14:xfrm>
              <a:off x="3059650" y="2845719"/>
              <a:ext cx="1276560" cy="33480"/>
            </p14:xfrm>
          </p:contentPart>
        </mc:Choice>
        <mc:Fallback xmlns="">
          <p:pic>
            <p:nvPicPr>
              <p:cNvPr id="34" name="Ink 33">
                <a:extLst>
                  <a:ext uri="{FF2B5EF4-FFF2-40B4-BE49-F238E27FC236}">
                    <a16:creationId xmlns:a16="http://schemas.microsoft.com/office/drawing/2014/main" id="{4C3C95F1-0868-E017-2533-974B8FDF9206}"/>
                  </a:ext>
                </a:extLst>
              </p:cNvPr>
              <p:cNvPicPr/>
              <p:nvPr/>
            </p:nvPicPr>
            <p:blipFill>
              <a:blip r:embed="rId4"/>
              <a:stretch>
                <a:fillRect/>
              </a:stretch>
            </p:blipFill>
            <p:spPr>
              <a:xfrm>
                <a:off x="3050647" y="2836719"/>
                <a:ext cx="1294205" cy="51120"/>
              </a:xfrm>
              <a:prstGeom prst="rect">
                <a:avLst/>
              </a:prstGeom>
            </p:spPr>
          </p:pic>
        </mc:Fallback>
      </mc:AlternateContent>
      <p:sp>
        <p:nvSpPr>
          <p:cNvPr id="35" name="TextBox 34">
            <a:extLst>
              <a:ext uri="{FF2B5EF4-FFF2-40B4-BE49-F238E27FC236}">
                <a16:creationId xmlns:a16="http://schemas.microsoft.com/office/drawing/2014/main" id="{48450EB0-7EF4-5EE2-17A5-08EDD0DE72EA}"/>
              </a:ext>
            </a:extLst>
          </p:cNvPr>
          <p:cNvSpPr txBox="1"/>
          <p:nvPr/>
        </p:nvSpPr>
        <p:spPr>
          <a:xfrm>
            <a:off x="1266020" y="2705322"/>
            <a:ext cx="2413478" cy="307777"/>
          </a:xfrm>
          <a:prstGeom prst="rect">
            <a:avLst/>
          </a:prstGeom>
          <a:noFill/>
        </p:spPr>
        <p:txBody>
          <a:bodyPr wrap="square">
            <a:spAutoFit/>
          </a:bodyPr>
          <a:lstStyle/>
          <a:p>
            <a:r>
              <a:rPr lang="en-US" sz="1400"/>
              <a:t>margin-left: 10px;</a:t>
            </a:r>
          </a:p>
        </p:txBody>
      </p:sp>
      <p:sp>
        <p:nvSpPr>
          <p:cNvPr id="37" name="TextBox 36">
            <a:extLst>
              <a:ext uri="{FF2B5EF4-FFF2-40B4-BE49-F238E27FC236}">
                <a16:creationId xmlns:a16="http://schemas.microsoft.com/office/drawing/2014/main" id="{DC3EB929-8D93-E3B9-FB14-9D9924D7BC3E}"/>
              </a:ext>
            </a:extLst>
          </p:cNvPr>
          <p:cNvSpPr txBox="1"/>
          <p:nvPr/>
        </p:nvSpPr>
        <p:spPr>
          <a:xfrm>
            <a:off x="4431197" y="3564171"/>
            <a:ext cx="4627263" cy="276999"/>
          </a:xfrm>
          <a:prstGeom prst="rect">
            <a:avLst/>
          </a:prstGeom>
          <a:noFill/>
        </p:spPr>
        <p:txBody>
          <a:bodyPr wrap="square" rtlCol="0">
            <a:spAutoFit/>
          </a:bodyPr>
          <a:lstStyle/>
          <a:p>
            <a:r>
              <a:rPr lang="en-US" sz="1200"/>
              <a:t>Sets extra padding on all sides between margins and stuff inside body.</a:t>
            </a:r>
            <a:endParaRPr lang="en-US"/>
          </a:p>
        </p:txBody>
      </p:sp>
      <mc:AlternateContent xmlns:mc="http://schemas.openxmlformats.org/markup-compatibility/2006" xmlns:p14="http://schemas.microsoft.com/office/powerpoint/2010/main">
        <mc:Choice Requires="p14">
          <p:contentPart p14:bwMode="auto" r:id="rId10">
            <p14:nvContentPartPr>
              <p14:cNvPr id="40" name="Ink 39">
                <a:extLst>
                  <a:ext uri="{FF2B5EF4-FFF2-40B4-BE49-F238E27FC236}">
                    <a16:creationId xmlns:a16="http://schemas.microsoft.com/office/drawing/2014/main" id="{A0413F44-B803-C1B9-E4CA-901B2224F5B6}"/>
                  </a:ext>
                </a:extLst>
              </p14:cNvPr>
              <p14:cNvContentPartPr/>
              <p14:nvPr/>
            </p14:nvContentPartPr>
            <p14:xfrm>
              <a:off x="3008459" y="3669190"/>
              <a:ext cx="1276560" cy="33480"/>
            </p14:xfrm>
          </p:contentPart>
        </mc:Choice>
        <mc:Fallback xmlns="">
          <p:pic>
            <p:nvPicPr>
              <p:cNvPr id="40" name="Ink 39">
                <a:extLst>
                  <a:ext uri="{FF2B5EF4-FFF2-40B4-BE49-F238E27FC236}">
                    <a16:creationId xmlns:a16="http://schemas.microsoft.com/office/drawing/2014/main" id="{A0413F44-B803-C1B9-E4CA-901B2224F5B6}"/>
                  </a:ext>
                </a:extLst>
              </p:cNvPr>
              <p:cNvPicPr/>
              <p:nvPr/>
            </p:nvPicPr>
            <p:blipFill>
              <a:blip r:embed="rId4"/>
              <a:stretch>
                <a:fillRect/>
              </a:stretch>
            </p:blipFill>
            <p:spPr>
              <a:xfrm>
                <a:off x="2999456" y="3660190"/>
                <a:ext cx="1294205" cy="51120"/>
              </a:xfrm>
              <a:prstGeom prst="rect">
                <a:avLst/>
              </a:prstGeom>
            </p:spPr>
          </p:pic>
        </mc:Fallback>
      </mc:AlternateContent>
      <p:sp>
        <p:nvSpPr>
          <p:cNvPr id="41" name="TextBox 40">
            <a:extLst>
              <a:ext uri="{FF2B5EF4-FFF2-40B4-BE49-F238E27FC236}">
                <a16:creationId xmlns:a16="http://schemas.microsoft.com/office/drawing/2014/main" id="{DEF3D9DE-1A5B-C0B7-9ACC-43EF698977A9}"/>
              </a:ext>
            </a:extLst>
          </p:cNvPr>
          <p:cNvSpPr txBox="1"/>
          <p:nvPr/>
        </p:nvSpPr>
        <p:spPr>
          <a:xfrm>
            <a:off x="1214829" y="3528793"/>
            <a:ext cx="1523785" cy="307777"/>
          </a:xfrm>
          <a:prstGeom prst="rect">
            <a:avLst/>
          </a:prstGeom>
          <a:noFill/>
        </p:spPr>
        <p:txBody>
          <a:bodyPr wrap="square">
            <a:spAutoFit/>
          </a:bodyPr>
          <a:lstStyle/>
          <a:p>
            <a:r>
              <a:rPr lang="en-US" sz="1400"/>
              <a:t>padding: 5px;</a:t>
            </a:r>
          </a:p>
        </p:txBody>
      </p:sp>
      <mc:AlternateContent xmlns:mc="http://schemas.openxmlformats.org/markup-compatibility/2006" xmlns:p14="http://schemas.microsoft.com/office/powerpoint/2010/main">
        <mc:Choice Requires="p14">
          <p:contentPart p14:bwMode="auto" r:id="rId11">
            <p14:nvContentPartPr>
              <p14:cNvPr id="43" name="Ink 42">
                <a:extLst>
                  <a:ext uri="{FF2B5EF4-FFF2-40B4-BE49-F238E27FC236}">
                    <a16:creationId xmlns:a16="http://schemas.microsoft.com/office/drawing/2014/main" id="{AEF98E79-07EC-8C27-5FE0-48A4523DAC33}"/>
                  </a:ext>
                </a:extLst>
              </p14:cNvPr>
              <p14:cNvContentPartPr/>
              <p14:nvPr/>
            </p14:nvContentPartPr>
            <p14:xfrm>
              <a:off x="3259806" y="4401936"/>
              <a:ext cx="1168920" cy="18360"/>
            </p14:xfrm>
          </p:contentPart>
        </mc:Choice>
        <mc:Fallback xmlns="">
          <p:pic>
            <p:nvPicPr>
              <p:cNvPr id="43" name="Ink 42">
                <a:extLst>
                  <a:ext uri="{FF2B5EF4-FFF2-40B4-BE49-F238E27FC236}">
                    <a16:creationId xmlns:a16="http://schemas.microsoft.com/office/drawing/2014/main" id="{AEF98E79-07EC-8C27-5FE0-48A4523DAC33}"/>
                  </a:ext>
                </a:extLst>
              </p:cNvPr>
              <p:cNvPicPr/>
              <p:nvPr/>
            </p:nvPicPr>
            <p:blipFill>
              <a:blip r:embed="rId8"/>
              <a:stretch>
                <a:fillRect/>
              </a:stretch>
            </p:blipFill>
            <p:spPr>
              <a:xfrm>
                <a:off x="3250806" y="4392936"/>
                <a:ext cx="1186560" cy="36000"/>
              </a:xfrm>
              <a:prstGeom prst="rect">
                <a:avLst/>
              </a:prstGeom>
            </p:spPr>
          </p:pic>
        </mc:Fallback>
      </mc:AlternateContent>
      <p:sp>
        <p:nvSpPr>
          <p:cNvPr id="44" name="TextBox 43">
            <a:extLst>
              <a:ext uri="{FF2B5EF4-FFF2-40B4-BE49-F238E27FC236}">
                <a16:creationId xmlns:a16="http://schemas.microsoft.com/office/drawing/2014/main" id="{DA743380-B549-4066-00D4-07949965D76C}"/>
              </a:ext>
            </a:extLst>
          </p:cNvPr>
          <p:cNvSpPr txBox="1"/>
          <p:nvPr/>
        </p:nvSpPr>
        <p:spPr>
          <a:xfrm>
            <a:off x="1225395" y="4227316"/>
            <a:ext cx="2034411" cy="315891"/>
          </a:xfrm>
          <a:prstGeom prst="rect">
            <a:avLst/>
          </a:prstGeom>
          <a:noFill/>
        </p:spPr>
        <p:txBody>
          <a:bodyPr wrap="square">
            <a:spAutoFit/>
          </a:bodyPr>
          <a:lstStyle/>
          <a:p>
            <a:r>
              <a:rPr lang="en-US" sz="1400"/>
              <a:t>background-color: color;</a:t>
            </a:r>
          </a:p>
        </p:txBody>
      </p:sp>
      <p:sp>
        <p:nvSpPr>
          <p:cNvPr id="45" name="TextBox 44">
            <a:extLst>
              <a:ext uri="{FF2B5EF4-FFF2-40B4-BE49-F238E27FC236}">
                <a16:creationId xmlns:a16="http://schemas.microsoft.com/office/drawing/2014/main" id="{F4DF6AD8-D25B-E45B-5111-703BEDDECC18}"/>
              </a:ext>
            </a:extLst>
          </p:cNvPr>
          <p:cNvSpPr txBox="1"/>
          <p:nvPr/>
        </p:nvSpPr>
        <p:spPr>
          <a:xfrm>
            <a:off x="4503834" y="4227316"/>
            <a:ext cx="2387848" cy="276999"/>
          </a:xfrm>
          <a:prstGeom prst="rect">
            <a:avLst/>
          </a:prstGeom>
          <a:noFill/>
        </p:spPr>
        <p:txBody>
          <a:bodyPr wrap="square" rtlCol="0">
            <a:spAutoFit/>
          </a:bodyPr>
          <a:lstStyle/>
          <a:p>
            <a:r>
              <a:rPr lang="en-US" sz="1200"/>
              <a:t>color, can be rgba format</a:t>
            </a:r>
            <a:endParaRPr lang="en-US"/>
          </a:p>
        </p:txBody>
      </p:sp>
      <mc:AlternateContent xmlns:mc="http://schemas.openxmlformats.org/markup-compatibility/2006" xmlns:p14="http://schemas.microsoft.com/office/powerpoint/2010/main">
        <mc:Choice Requires="p14">
          <p:contentPart p14:bwMode="auto" r:id="rId12">
            <p14:nvContentPartPr>
              <p14:cNvPr id="3" name="Ink 2">
                <a:extLst>
                  <a:ext uri="{FF2B5EF4-FFF2-40B4-BE49-F238E27FC236}">
                    <a16:creationId xmlns:a16="http://schemas.microsoft.com/office/drawing/2014/main" id="{872C03CE-72AA-1858-1677-F91C10B1D567}"/>
                  </a:ext>
                </a:extLst>
              </p14:cNvPr>
              <p14:cNvContentPartPr/>
              <p14:nvPr/>
            </p14:nvContentPartPr>
            <p14:xfrm>
              <a:off x="876233" y="1457645"/>
              <a:ext cx="738360" cy="246960"/>
            </p14:xfrm>
          </p:contentPart>
        </mc:Choice>
        <mc:Fallback xmlns="">
          <p:pic>
            <p:nvPicPr>
              <p:cNvPr id="3" name="Ink 2">
                <a:extLst>
                  <a:ext uri="{FF2B5EF4-FFF2-40B4-BE49-F238E27FC236}">
                    <a16:creationId xmlns:a16="http://schemas.microsoft.com/office/drawing/2014/main" id="{872C03CE-72AA-1858-1677-F91C10B1D567}"/>
                  </a:ext>
                </a:extLst>
              </p:cNvPr>
              <p:cNvPicPr/>
              <p:nvPr/>
            </p:nvPicPr>
            <p:blipFill>
              <a:blip r:embed="rId13"/>
              <a:stretch>
                <a:fillRect/>
              </a:stretch>
            </p:blipFill>
            <p:spPr>
              <a:xfrm>
                <a:off x="867233" y="1448658"/>
                <a:ext cx="756000" cy="264574"/>
              </a:xfrm>
              <a:prstGeom prst="rect">
                <a:avLst/>
              </a:prstGeom>
            </p:spPr>
          </p:pic>
        </mc:Fallback>
      </mc:AlternateContent>
      <p:pic>
        <p:nvPicPr>
          <p:cNvPr id="8" name="Picture 7">
            <a:extLst>
              <a:ext uri="{FF2B5EF4-FFF2-40B4-BE49-F238E27FC236}">
                <a16:creationId xmlns:a16="http://schemas.microsoft.com/office/drawing/2014/main" id="{AD856D93-B5FD-599C-31B9-CC64DDEBA11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82755" y="5139837"/>
            <a:ext cx="9552390" cy="546372"/>
          </a:xfrm>
          <a:prstGeom prst="rect">
            <a:avLst/>
          </a:prstGeom>
        </p:spPr>
      </p:pic>
      <p:sp>
        <p:nvSpPr>
          <p:cNvPr id="9" name="TextBox 8">
            <a:extLst>
              <a:ext uri="{FF2B5EF4-FFF2-40B4-BE49-F238E27FC236}">
                <a16:creationId xmlns:a16="http://schemas.microsoft.com/office/drawing/2014/main" id="{363B8524-A4AF-45AA-D8F8-6CB1CDFC38C5}"/>
              </a:ext>
            </a:extLst>
          </p:cNvPr>
          <p:cNvSpPr txBox="1"/>
          <p:nvPr/>
        </p:nvSpPr>
        <p:spPr>
          <a:xfrm>
            <a:off x="4431197" y="3935841"/>
            <a:ext cx="4627263" cy="276999"/>
          </a:xfrm>
          <a:prstGeom prst="rect">
            <a:avLst/>
          </a:prstGeom>
          <a:noFill/>
        </p:spPr>
        <p:txBody>
          <a:bodyPr wrap="square" rtlCol="0">
            <a:spAutoFit/>
          </a:bodyPr>
          <a:lstStyle/>
          <a:p>
            <a:r>
              <a:rPr lang="en-US" sz="1200"/>
              <a:t>Sets padding on top to 5px.</a:t>
            </a:r>
            <a:endParaRPr lang="en-US"/>
          </a:p>
        </p:txBody>
      </p:sp>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a16="http://schemas.microsoft.com/office/drawing/2014/main" id="{A6EBF5B3-7DC4-0CE5-1384-3EE4261D71C3}"/>
                  </a:ext>
                </a:extLst>
              </p14:cNvPr>
              <p14:cNvContentPartPr/>
              <p14:nvPr/>
            </p14:nvContentPartPr>
            <p14:xfrm>
              <a:off x="3008459" y="4040860"/>
              <a:ext cx="1276560" cy="33480"/>
            </p14:xfrm>
          </p:contentPart>
        </mc:Choice>
        <mc:Fallback xmlns="">
          <p:pic>
            <p:nvPicPr>
              <p:cNvPr id="10" name="Ink 9">
                <a:extLst>
                  <a:ext uri="{FF2B5EF4-FFF2-40B4-BE49-F238E27FC236}">
                    <a16:creationId xmlns:a16="http://schemas.microsoft.com/office/drawing/2014/main" id="{A6EBF5B3-7DC4-0CE5-1384-3EE4261D71C3}"/>
                  </a:ext>
                </a:extLst>
              </p:cNvPr>
              <p:cNvPicPr/>
              <p:nvPr/>
            </p:nvPicPr>
            <p:blipFill>
              <a:blip r:embed="rId4"/>
              <a:stretch>
                <a:fillRect/>
              </a:stretch>
            </p:blipFill>
            <p:spPr>
              <a:xfrm>
                <a:off x="2999456" y="4031860"/>
                <a:ext cx="1294205" cy="51120"/>
              </a:xfrm>
              <a:prstGeom prst="rect">
                <a:avLst/>
              </a:prstGeom>
            </p:spPr>
          </p:pic>
        </mc:Fallback>
      </mc:AlternateContent>
      <p:sp>
        <p:nvSpPr>
          <p:cNvPr id="11" name="TextBox 10">
            <a:extLst>
              <a:ext uri="{FF2B5EF4-FFF2-40B4-BE49-F238E27FC236}">
                <a16:creationId xmlns:a16="http://schemas.microsoft.com/office/drawing/2014/main" id="{5B72CF0A-81C8-4867-D8FD-F81B38CF0C7B}"/>
              </a:ext>
            </a:extLst>
          </p:cNvPr>
          <p:cNvSpPr txBox="1"/>
          <p:nvPr/>
        </p:nvSpPr>
        <p:spPr>
          <a:xfrm>
            <a:off x="1214829" y="3900463"/>
            <a:ext cx="1523785" cy="307777"/>
          </a:xfrm>
          <a:prstGeom prst="rect">
            <a:avLst/>
          </a:prstGeom>
          <a:noFill/>
        </p:spPr>
        <p:txBody>
          <a:bodyPr wrap="square">
            <a:spAutoFit/>
          </a:bodyPr>
          <a:lstStyle/>
          <a:p>
            <a:r>
              <a:rPr lang="en-US" sz="1400"/>
              <a:t>padding-top: 5px;</a:t>
            </a:r>
          </a:p>
        </p:txBody>
      </p:sp>
      <p:sp>
        <p:nvSpPr>
          <p:cNvPr id="12" name="TextBox 11">
            <a:extLst>
              <a:ext uri="{FF2B5EF4-FFF2-40B4-BE49-F238E27FC236}">
                <a16:creationId xmlns:a16="http://schemas.microsoft.com/office/drawing/2014/main" id="{AD8A1377-B858-6A51-87C4-C29D7F64D238}"/>
              </a:ext>
            </a:extLst>
          </p:cNvPr>
          <p:cNvSpPr txBox="1"/>
          <p:nvPr/>
        </p:nvSpPr>
        <p:spPr>
          <a:xfrm>
            <a:off x="4441768" y="3236460"/>
            <a:ext cx="2811088" cy="276999"/>
          </a:xfrm>
          <a:prstGeom prst="rect">
            <a:avLst/>
          </a:prstGeom>
          <a:noFill/>
        </p:spPr>
        <p:txBody>
          <a:bodyPr wrap="square" rtlCol="0">
            <a:spAutoFit/>
          </a:bodyPr>
          <a:lstStyle/>
          <a:p>
            <a:r>
              <a:rPr lang="en-US" sz="1200"/>
              <a:t>to set bottom margin.</a:t>
            </a:r>
            <a:endParaRPr lang="en-US"/>
          </a:p>
        </p:txBody>
      </p:sp>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286EFAA4-4237-A5AD-A689-B4615DCEDDCE}"/>
                  </a:ext>
                </a:extLst>
              </p14:cNvPr>
              <p14:cNvContentPartPr/>
              <p14:nvPr/>
            </p14:nvContentPartPr>
            <p14:xfrm>
              <a:off x="3019029" y="3341480"/>
              <a:ext cx="1276560" cy="33480"/>
            </p14:xfrm>
          </p:contentPart>
        </mc:Choice>
        <mc:Fallback xmlns="">
          <p:pic>
            <p:nvPicPr>
              <p:cNvPr id="13" name="Ink 12">
                <a:extLst>
                  <a:ext uri="{FF2B5EF4-FFF2-40B4-BE49-F238E27FC236}">
                    <a16:creationId xmlns:a16="http://schemas.microsoft.com/office/drawing/2014/main" id="{286EFAA4-4237-A5AD-A689-B4615DCEDDCE}"/>
                  </a:ext>
                </a:extLst>
              </p:cNvPr>
              <p:cNvPicPr/>
              <p:nvPr/>
            </p:nvPicPr>
            <p:blipFill>
              <a:blip r:embed="rId4"/>
              <a:stretch>
                <a:fillRect/>
              </a:stretch>
            </p:blipFill>
            <p:spPr>
              <a:xfrm>
                <a:off x="3010026" y="3332480"/>
                <a:ext cx="1294205" cy="51120"/>
              </a:xfrm>
              <a:prstGeom prst="rect">
                <a:avLst/>
              </a:prstGeom>
            </p:spPr>
          </p:pic>
        </mc:Fallback>
      </mc:AlternateContent>
      <p:sp>
        <p:nvSpPr>
          <p:cNvPr id="14" name="TextBox 13">
            <a:extLst>
              <a:ext uri="{FF2B5EF4-FFF2-40B4-BE49-F238E27FC236}">
                <a16:creationId xmlns:a16="http://schemas.microsoft.com/office/drawing/2014/main" id="{C26283FC-F215-D5F6-5B8D-97E149A26DA2}"/>
              </a:ext>
            </a:extLst>
          </p:cNvPr>
          <p:cNvSpPr txBox="1"/>
          <p:nvPr/>
        </p:nvSpPr>
        <p:spPr>
          <a:xfrm>
            <a:off x="1225399" y="3201083"/>
            <a:ext cx="1783060" cy="307777"/>
          </a:xfrm>
          <a:prstGeom prst="rect">
            <a:avLst/>
          </a:prstGeom>
          <a:noFill/>
        </p:spPr>
        <p:txBody>
          <a:bodyPr wrap="square">
            <a:spAutoFit/>
          </a:bodyPr>
          <a:lstStyle/>
          <a:p>
            <a:r>
              <a:rPr lang="en-US" sz="1400"/>
              <a:t>margin-bottom: 10px;</a:t>
            </a:r>
          </a:p>
        </p:txBody>
      </p:sp>
    </p:spTree>
    <p:extLst>
      <p:ext uri="{BB962C8B-B14F-4D97-AF65-F5344CB8AC3E}">
        <p14:creationId xmlns:p14="http://schemas.microsoft.com/office/powerpoint/2010/main" val="2734540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378643" y="179743"/>
            <a:ext cx="5633588" cy="523220"/>
          </a:xfrm>
          <a:prstGeom prst="rect">
            <a:avLst/>
          </a:prstGeom>
          <a:noFill/>
        </p:spPr>
        <p:txBody>
          <a:bodyPr wrap="square" rtlCol="0">
            <a:spAutoFit/>
          </a:bodyPr>
          <a:lstStyle/>
          <a:p>
            <a:r>
              <a:rPr lang="en-US" sz="2800" b="1" u="sng"/>
              <a:t>Basic Structure of HTML Document</a:t>
            </a:r>
          </a:p>
        </p:txBody>
      </p:sp>
      <p:sp>
        <p:nvSpPr>
          <p:cNvPr id="5" name="TextBox 4">
            <a:extLst>
              <a:ext uri="{FF2B5EF4-FFF2-40B4-BE49-F238E27FC236}">
                <a16:creationId xmlns:a16="http://schemas.microsoft.com/office/drawing/2014/main" id="{2331AD16-066E-4FA2-BF18-F3E06D9C7232}"/>
              </a:ext>
            </a:extLst>
          </p:cNvPr>
          <p:cNvSpPr txBox="1"/>
          <p:nvPr/>
        </p:nvSpPr>
        <p:spPr>
          <a:xfrm>
            <a:off x="343555" y="1027384"/>
            <a:ext cx="1808723" cy="338554"/>
          </a:xfrm>
          <a:prstGeom prst="rect">
            <a:avLst/>
          </a:prstGeom>
          <a:noFill/>
        </p:spPr>
        <p:txBody>
          <a:bodyPr wrap="square" rtlCol="0">
            <a:spAutoFit/>
          </a:bodyPr>
          <a:lstStyle/>
          <a:p>
            <a:r>
              <a:rPr lang="en-US" sz="1600"/>
              <a:t>For instance,</a:t>
            </a:r>
            <a:endParaRPr lang="en-US" sz="2000"/>
          </a:p>
        </p:txBody>
      </p:sp>
      <p:pic>
        <p:nvPicPr>
          <p:cNvPr id="21" name="Picture 20">
            <a:extLst>
              <a:ext uri="{FF2B5EF4-FFF2-40B4-BE49-F238E27FC236}">
                <a16:creationId xmlns:a16="http://schemas.microsoft.com/office/drawing/2014/main" id="{FD2C8BEE-2691-ED6B-0864-1E60CA29F0FF}"/>
              </a:ext>
            </a:extLst>
          </p:cNvPr>
          <p:cNvPicPr>
            <a:picLocks noChangeAspect="1"/>
          </p:cNvPicPr>
          <p:nvPr/>
        </p:nvPicPr>
        <p:blipFill>
          <a:blip r:embed="rId2"/>
          <a:stretch>
            <a:fillRect/>
          </a:stretch>
        </p:blipFill>
        <p:spPr>
          <a:xfrm>
            <a:off x="393703" y="1628014"/>
            <a:ext cx="6636361" cy="3624608"/>
          </a:xfrm>
          <a:prstGeom prst="rect">
            <a:avLst/>
          </a:prstGeom>
        </p:spPr>
      </p:pic>
      <p:pic>
        <p:nvPicPr>
          <p:cNvPr id="22" name="Picture 21">
            <a:extLst>
              <a:ext uri="{FF2B5EF4-FFF2-40B4-BE49-F238E27FC236}">
                <a16:creationId xmlns:a16="http://schemas.microsoft.com/office/drawing/2014/main" id="{5F21F567-DF40-F2E4-913B-38C447F44B24}"/>
              </a:ext>
            </a:extLst>
          </p:cNvPr>
          <p:cNvPicPr>
            <a:picLocks noChangeAspect="1"/>
          </p:cNvPicPr>
          <p:nvPr/>
        </p:nvPicPr>
        <p:blipFill>
          <a:blip r:embed="rId3"/>
          <a:stretch>
            <a:fillRect/>
          </a:stretch>
        </p:blipFill>
        <p:spPr>
          <a:xfrm>
            <a:off x="393703" y="5594556"/>
            <a:ext cx="1758575" cy="1056968"/>
          </a:xfrm>
          <a:prstGeom prst="rect">
            <a:avLst/>
          </a:prstGeom>
        </p:spPr>
      </p:pic>
      <p:sp>
        <p:nvSpPr>
          <p:cNvPr id="25" name="TextBox 24">
            <a:extLst>
              <a:ext uri="{FF2B5EF4-FFF2-40B4-BE49-F238E27FC236}">
                <a16:creationId xmlns:a16="http://schemas.microsoft.com/office/drawing/2014/main" id="{7E2F5495-F5D8-52FD-4235-0CBF88865978}"/>
              </a:ext>
            </a:extLst>
          </p:cNvPr>
          <p:cNvSpPr txBox="1"/>
          <p:nvPr/>
        </p:nvSpPr>
        <p:spPr>
          <a:xfrm>
            <a:off x="5786392" y="2256877"/>
            <a:ext cx="3765755" cy="338554"/>
          </a:xfrm>
          <a:prstGeom prst="rect">
            <a:avLst/>
          </a:prstGeom>
          <a:noFill/>
        </p:spPr>
        <p:txBody>
          <a:bodyPr wrap="square" rtlCol="0">
            <a:spAutoFit/>
          </a:bodyPr>
          <a:lstStyle/>
          <a:p>
            <a:r>
              <a:rPr lang="en-US" sz="1600"/>
              <a:t>note external specification of style, </a:t>
            </a:r>
          </a:p>
        </p:txBody>
      </p:sp>
      <mc:AlternateContent xmlns:mc="http://schemas.openxmlformats.org/markup-compatibility/2006" xmlns:p14="http://schemas.microsoft.com/office/powerpoint/2010/main">
        <mc:Choice Requires="p14">
          <p:contentPart p14:bwMode="auto" r:id="rId4">
            <p14:nvContentPartPr>
              <p14:cNvPr id="26" name="Ink 25">
                <a:extLst>
                  <a:ext uri="{FF2B5EF4-FFF2-40B4-BE49-F238E27FC236}">
                    <a16:creationId xmlns:a16="http://schemas.microsoft.com/office/drawing/2014/main" id="{584CE8C3-7688-62C3-C350-DD8776DA1767}"/>
                  </a:ext>
                </a:extLst>
              </p14:cNvPr>
              <p14:cNvContentPartPr/>
              <p14:nvPr/>
            </p14:nvContentPartPr>
            <p14:xfrm>
              <a:off x="4542050" y="2339868"/>
              <a:ext cx="1209960" cy="118440"/>
            </p14:xfrm>
          </p:contentPart>
        </mc:Choice>
        <mc:Fallback xmlns="">
          <p:pic>
            <p:nvPicPr>
              <p:cNvPr id="26" name="Ink 25">
                <a:extLst>
                  <a:ext uri="{FF2B5EF4-FFF2-40B4-BE49-F238E27FC236}">
                    <a16:creationId xmlns:a16="http://schemas.microsoft.com/office/drawing/2014/main" id="{584CE8C3-7688-62C3-C350-DD8776DA1767}"/>
                  </a:ext>
                </a:extLst>
              </p:cNvPr>
              <p:cNvPicPr/>
              <p:nvPr/>
            </p:nvPicPr>
            <p:blipFill>
              <a:blip r:embed="rId5"/>
              <a:stretch>
                <a:fillRect/>
              </a:stretch>
            </p:blipFill>
            <p:spPr>
              <a:xfrm>
                <a:off x="4535930" y="2333748"/>
                <a:ext cx="1222200" cy="130680"/>
              </a:xfrm>
              <a:prstGeom prst="rect">
                <a:avLst/>
              </a:prstGeom>
            </p:spPr>
          </p:pic>
        </mc:Fallback>
      </mc:AlternateContent>
    </p:spTree>
    <p:extLst>
      <p:ext uri="{BB962C8B-B14F-4D97-AF65-F5344CB8AC3E}">
        <p14:creationId xmlns:p14="http://schemas.microsoft.com/office/powerpoint/2010/main" val="3328578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3FB79-DC11-28AA-A856-2FCD79FA7AF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E45BA47-F1D1-BC6F-8D7A-E286E3101D0D}"/>
              </a:ext>
            </a:extLst>
          </p:cNvPr>
          <p:cNvSpPr txBox="1"/>
          <p:nvPr/>
        </p:nvSpPr>
        <p:spPr>
          <a:xfrm>
            <a:off x="4049946" y="142877"/>
            <a:ext cx="4326152" cy="523220"/>
          </a:xfrm>
          <a:prstGeom prst="rect">
            <a:avLst/>
          </a:prstGeom>
          <a:noFill/>
        </p:spPr>
        <p:txBody>
          <a:bodyPr wrap="square" rtlCol="0">
            <a:spAutoFit/>
          </a:bodyPr>
          <a:lstStyle/>
          <a:p>
            <a:r>
              <a:rPr lang="en-US" sz="2800" b="1" u="sng"/>
              <a:t>CSS Body Substructure Tags</a:t>
            </a:r>
          </a:p>
        </p:txBody>
      </p:sp>
      <p:sp>
        <p:nvSpPr>
          <p:cNvPr id="39" name="Rectangle 38">
            <a:extLst>
              <a:ext uri="{FF2B5EF4-FFF2-40B4-BE49-F238E27FC236}">
                <a16:creationId xmlns:a16="http://schemas.microsoft.com/office/drawing/2014/main" id="{C30F0689-A884-9352-7A4C-06C6D08D95E4}"/>
              </a:ext>
            </a:extLst>
          </p:cNvPr>
          <p:cNvSpPr/>
          <p:nvPr/>
        </p:nvSpPr>
        <p:spPr>
          <a:xfrm>
            <a:off x="74033" y="1762706"/>
            <a:ext cx="1187979" cy="369332"/>
          </a:xfrm>
          <a:prstGeom prst="rect">
            <a:avLst/>
          </a:prstGeom>
        </p:spPr>
        <p:txBody>
          <a:bodyPr wrap="square">
            <a:spAutoFit/>
          </a:bodyPr>
          <a:lstStyle/>
          <a:p>
            <a:pPr hangingPunct="0"/>
            <a:r>
              <a:rPr lang="en-US" b="1"/>
              <a:t> </a:t>
            </a:r>
            <a:r>
              <a:rPr lang="en-US" sz="1400"/>
              <a:t>header {} </a:t>
            </a:r>
          </a:p>
        </p:txBody>
      </p:sp>
      <p:sp>
        <p:nvSpPr>
          <p:cNvPr id="42" name="TextBox 41">
            <a:extLst>
              <a:ext uri="{FF2B5EF4-FFF2-40B4-BE49-F238E27FC236}">
                <a16:creationId xmlns:a16="http://schemas.microsoft.com/office/drawing/2014/main" id="{B9FF5653-1041-CA3C-4DE4-78CA41BE50AD}"/>
              </a:ext>
            </a:extLst>
          </p:cNvPr>
          <p:cNvSpPr txBox="1"/>
          <p:nvPr/>
        </p:nvSpPr>
        <p:spPr>
          <a:xfrm>
            <a:off x="105206" y="1025960"/>
            <a:ext cx="9257321" cy="338554"/>
          </a:xfrm>
          <a:prstGeom prst="rect">
            <a:avLst/>
          </a:prstGeom>
          <a:noFill/>
        </p:spPr>
        <p:txBody>
          <a:bodyPr wrap="square" rtlCol="0">
            <a:spAutoFit/>
          </a:bodyPr>
          <a:lstStyle/>
          <a:p>
            <a:r>
              <a:rPr lang="en-US" sz="1600"/>
              <a:t>Many of the things we can do with the body tag we can do with the other structure-related tags.</a:t>
            </a:r>
          </a:p>
        </p:txBody>
      </p:sp>
      <p:sp>
        <p:nvSpPr>
          <p:cNvPr id="44" name="TextBox 43">
            <a:extLst>
              <a:ext uri="{FF2B5EF4-FFF2-40B4-BE49-F238E27FC236}">
                <a16:creationId xmlns:a16="http://schemas.microsoft.com/office/drawing/2014/main" id="{BFDFC036-BE9C-5C3C-D862-EF0D7D337CB2}"/>
              </a:ext>
            </a:extLst>
          </p:cNvPr>
          <p:cNvSpPr txBox="1"/>
          <p:nvPr/>
        </p:nvSpPr>
        <p:spPr>
          <a:xfrm>
            <a:off x="1322099" y="1963992"/>
            <a:ext cx="2034411" cy="315891"/>
          </a:xfrm>
          <a:prstGeom prst="rect">
            <a:avLst/>
          </a:prstGeom>
          <a:noFill/>
        </p:spPr>
        <p:txBody>
          <a:bodyPr wrap="square">
            <a:spAutoFit/>
          </a:bodyPr>
          <a:lstStyle/>
          <a:p>
            <a:r>
              <a:rPr lang="en-US" sz="1400"/>
              <a:t>background-color: color;</a:t>
            </a:r>
          </a:p>
        </p:txBody>
      </p:sp>
      <p:sp>
        <p:nvSpPr>
          <p:cNvPr id="45" name="TextBox 44">
            <a:extLst>
              <a:ext uri="{FF2B5EF4-FFF2-40B4-BE49-F238E27FC236}">
                <a16:creationId xmlns:a16="http://schemas.microsoft.com/office/drawing/2014/main" id="{E1F2C62F-1038-1358-980A-14C75B06A6BB}"/>
              </a:ext>
            </a:extLst>
          </p:cNvPr>
          <p:cNvSpPr txBox="1"/>
          <p:nvPr/>
        </p:nvSpPr>
        <p:spPr>
          <a:xfrm>
            <a:off x="4600538" y="1963992"/>
            <a:ext cx="2387848" cy="276999"/>
          </a:xfrm>
          <a:prstGeom prst="rect">
            <a:avLst/>
          </a:prstGeom>
          <a:noFill/>
        </p:spPr>
        <p:txBody>
          <a:bodyPr wrap="square" rtlCol="0">
            <a:spAutoFit/>
          </a:bodyPr>
          <a:lstStyle/>
          <a:p>
            <a:r>
              <a:rPr lang="en-US" sz="1200"/>
              <a:t>color, can be rgba format</a:t>
            </a:r>
            <a:endParaRPr lang="en-US"/>
          </a:p>
        </p:txBody>
      </p:sp>
      <mc:AlternateContent xmlns:mc="http://schemas.openxmlformats.org/markup-compatibility/2006" xmlns:p14="http://schemas.microsoft.com/office/powerpoint/2010/main">
        <mc:Choice Requires="p14">
          <p:contentPart p14:bwMode="auto" r:id="rId3">
            <p14:nvContentPartPr>
              <p14:cNvPr id="46" name="Ink 45">
                <a:extLst>
                  <a:ext uri="{FF2B5EF4-FFF2-40B4-BE49-F238E27FC236}">
                    <a16:creationId xmlns:a16="http://schemas.microsoft.com/office/drawing/2014/main" id="{2E0A98C4-B1AD-7B21-9E1F-24E2B75D00B2}"/>
                  </a:ext>
                </a:extLst>
              </p14:cNvPr>
              <p14:cNvContentPartPr/>
              <p14:nvPr/>
            </p14:nvContentPartPr>
            <p14:xfrm>
              <a:off x="3356510" y="2454503"/>
              <a:ext cx="1168920" cy="18360"/>
            </p14:xfrm>
          </p:contentPart>
        </mc:Choice>
        <mc:Fallback xmlns="">
          <p:pic>
            <p:nvPicPr>
              <p:cNvPr id="46" name="Ink 45">
                <a:extLst>
                  <a:ext uri="{FF2B5EF4-FFF2-40B4-BE49-F238E27FC236}">
                    <a16:creationId xmlns:a16="http://schemas.microsoft.com/office/drawing/2014/main" id="{2E0A98C4-B1AD-7B21-9E1F-24E2B75D00B2}"/>
                  </a:ext>
                </a:extLst>
              </p:cNvPr>
              <p:cNvPicPr/>
              <p:nvPr/>
            </p:nvPicPr>
            <p:blipFill>
              <a:blip r:embed="rId4"/>
              <a:stretch>
                <a:fillRect/>
              </a:stretch>
            </p:blipFill>
            <p:spPr>
              <a:xfrm>
                <a:off x="3347510" y="2445503"/>
                <a:ext cx="1186560" cy="36000"/>
              </a:xfrm>
              <a:prstGeom prst="rect">
                <a:avLst/>
              </a:prstGeom>
            </p:spPr>
          </p:pic>
        </mc:Fallback>
      </mc:AlternateContent>
      <p:sp>
        <p:nvSpPr>
          <p:cNvPr id="47" name="TextBox 46">
            <a:extLst>
              <a:ext uri="{FF2B5EF4-FFF2-40B4-BE49-F238E27FC236}">
                <a16:creationId xmlns:a16="http://schemas.microsoft.com/office/drawing/2014/main" id="{A6C97DC7-BD49-8533-8B1A-C9BB22C83AA2}"/>
              </a:ext>
            </a:extLst>
          </p:cNvPr>
          <p:cNvSpPr txBox="1"/>
          <p:nvPr/>
        </p:nvSpPr>
        <p:spPr>
          <a:xfrm>
            <a:off x="1322099" y="2279884"/>
            <a:ext cx="1168920" cy="307777"/>
          </a:xfrm>
          <a:prstGeom prst="rect">
            <a:avLst/>
          </a:prstGeom>
          <a:noFill/>
        </p:spPr>
        <p:txBody>
          <a:bodyPr wrap="square">
            <a:spAutoFit/>
          </a:bodyPr>
          <a:lstStyle/>
          <a:p>
            <a:r>
              <a:rPr lang="en-US" sz="1400"/>
              <a:t>opacity: #;</a:t>
            </a:r>
          </a:p>
        </p:txBody>
      </p:sp>
      <p:sp>
        <p:nvSpPr>
          <p:cNvPr id="48" name="TextBox 47">
            <a:extLst>
              <a:ext uri="{FF2B5EF4-FFF2-40B4-BE49-F238E27FC236}">
                <a16:creationId xmlns:a16="http://schemas.microsoft.com/office/drawing/2014/main" id="{F01CD36A-C931-2422-E0A3-B82586190921}"/>
              </a:ext>
            </a:extLst>
          </p:cNvPr>
          <p:cNvSpPr txBox="1"/>
          <p:nvPr/>
        </p:nvSpPr>
        <p:spPr>
          <a:xfrm>
            <a:off x="4600538" y="2279883"/>
            <a:ext cx="2312740" cy="276999"/>
          </a:xfrm>
          <a:prstGeom prst="rect">
            <a:avLst/>
          </a:prstGeom>
          <a:noFill/>
        </p:spPr>
        <p:txBody>
          <a:bodyPr wrap="square" rtlCol="0">
            <a:spAutoFit/>
          </a:bodyPr>
          <a:lstStyle/>
          <a:p>
            <a:r>
              <a:rPr lang="en-US" sz="1200"/>
              <a:t># must be between 0 and 1.</a:t>
            </a:r>
            <a:endParaRPr lang="en-US"/>
          </a:p>
        </p:txBody>
      </p:sp>
      <mc:AlternateContent xmlns:mc="http://schemas.openxmlformats.org/markup-compatibility/2006" xmlns:p14="http://schemas.microsoft.com/office/powerpoint/2010/main">
        <mc:Choice Requires="p14">
          <p:contentPart p14:bwMode="auto" r:id="rId5">
            <p14:nvContentPartPr>
              <p14:cNvPr id="49" name="Ink 48">
                <a:extLst>
                  <a:ext uri="{FF2B5EF4-FFF2-40B4-BE49-F238E27FC236}">
                    <a16:creationId xmlns:a16="http://schemas.microsoft.com/office/drawing/2014/main" id="{A0FAFD6C-4A05-EABB-67EF-E4F8FD391462}"/>
                  </a:ext>
                </a:extLst>
              </p14:cNvPr>
              <p14:cNvContentPartPr/>
              <p14:nvPr/>
            </p14:nvContentPartPr>
            <p14:xfrm>
              <a:off x="3325337" y="2842653"/>
              <a:ext cx="1168920" cy="18360"/>
            </p14:xfrm>
          </p:contentPart>
        </mc:Choice>
        <mc:Fallback xmlns="">
          <p:pic>
            <p:nvPicPr>
              <p:cNvPr id="49" name="Ink 48">
                <a:extLst>
                  <a:ext uri="{FF2B5EF4-FFF2-40B4-BE49-F238E27FC236}">
                    <a16:creationId xmlns:a16="http://schemas.microsoft.com/office/drawing/2014/main" id="{A0FAFD6C-4A05-EABB-67EF-E4F8FD391462}"/>
                  </a:ext>
                </a:extLst>
              </p:cNvPr>
              <p:cNvPicPr/>
              <p:nvPr/>
            </p:nvPicPr>
            <p:blipFill>
              <a:blip r:embed="rId4"/>
              <a:stretch>
                <a:fillRect/>
              </a:stretch>
            </p:blipFill>
            <p:spPr>
              <a:xfrm>
                <a:off x="3316337" y="2833653"/>
                <a:ext cx="1186560" cy="36000"/>
              </a:xfrm>
              <a:prstGeom prst="rect">
                <a:avLst/>
              </a:prstGeom>
            </p:spPr>
          </p:pic>
        </mc:Fallback>
      </mc:AlternateContent>
      <p:sp>
        <p:nvSpPr>
          <p:cNvPr id="50" name="TextBox 49">
            <a:extLst>
              <a:ext uri="{FF2B5EF4-FFF2-40B4-BE49-F238E27FC236}">
                <a16:creationId xmlns:a16="http://schemas.microsoft.com/office/drawing/2014/main" id="{F92B8635-EDF0-BE01-72C2-8B68C1257056}"/>
              </a:ext>
            </a:extLst>
          </p:cNvPr>
          <p:cNvSpPr txBox="1"/>
          <p:nvPr/>
        </p:nvSpPr>
        <p:spPr>
          <a:xfrm>
            <a:off x="1290926" y="2668033"/>
            <a:ext cx="2734962" cy="307777"/>
          </a:xfrm>
          <a:prstGeom prst="rect">
            <a:avLst/>
          </a:prstGeom>
          <a:noFill/>
        </p:spPr>
        <p:txBody>
          <a:bodyPr wrap="square">
            <a:spAutoFit/>
          </a:bodyPr>
          <a:lstStyle/>
          <a:p>
            <a:r>
              <a:rPr lang="en-US" sz="1400"/>
              <a:t>border: npx solid color;</a:t>
            </a:r>
          </a:p>
        </p:txBody>
      </p:sp>
      <p:sp>
        <p:nvSpPr>
          <p:cNvPr id="51" name="TextBox 50">
            <a:extLst>
              <a:ext uri="{FF2B5EF4-FFF2-40B4-BE49-F238E27FC236}">
                <a16:creationId xmlns:a16="http://schemas.microsoft.com/office/drawing/2014/main" id="{50A3E391-4560-1104-EBC7-8EA1C55984A7}"/>
              </a:ext>
            </a:extLst>
          </p:cNvPr>
          <p:cNvSpPr txBox="1"/>
          <p:nvPr/>
        </p:nvSpPr>
        <p:spPr>
          <a:xfrm>
            <a:off x="4569364" y="2668033"/>
            <a:ext cx="7508335" cy="276999"/>
          </a:xfrm>
          <a:prstGeom prst="rect">
            <a:avLst/>
          </a:prstGeom>
          <a:noFill/>
        </p:spPr>
        <p:txBody>
          <a:bodyPr wrap="square" rtlCol="0">
            <a:spAutoFit/>
          </a:bodyPr>
          <a:lstStyle/>
          <a:p>
            <a:r>
              <a:rPr lang="en-US" sz="1200"/>
              <a:t>Specifies a border npx wide, solid, and of specified color.  color can be of form rgba(r, g, b, a) where a is transparency.</a:t>
            </a:r>
            <a:endParaRPr lang="en-US"/>
          </a:p>
        </p:txBody>
      </p:sp>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FB233285-7048-C90C-8FBA-055D45B5B0E7}"/>
                  </a:ext>
                </a:extLst>
              </p14:cNvPr>
              <p14:cNvContentPartPr/>
              <p14:nvPr/>
            </p14:nvContentPartPr>
            <p14:xfrm>
              <a:off x="761932" y="1623901"/>
              <a:ext cx="738360" cy="246960"/>
            </p14:xfrm>
          </p:contentPart>
        </mc:Choice>
        <mc:Fallback xmlns="">
          <p:pic>
            <p:nvPicPr>
              <p:cNvPr id="3" name="Ink 2">
                <a:extLst>
                  <a:ext uri="{FF2B5EF4-FFF2-40B4-BE49-F238E27FC236}">
                    <a16:creationId xmlns:a16="http://schemas.microsoft.com/office/drawing/2014/main" id="{FB233285-7048-C90C-8FBA-055D45B5B0E7}"/>
                  </a:ext>
                </a:extLst>
              </p:cNvPr>
              <p:cNvPicPr/>
              <p:nvPr/>
            </p:nvPicPr>
            <p:blipFill>
              <a:blip r:embed="rId7"/>
              <a:stretch>
                <a:fillRect/>
              </a:stretch>
            </p:blipFill>
            <p:spPr>
              <a:xfrm>
                <a:off x="752932" y="1614914"/>
                <a:ext cx="756000" cy="264574"/>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8" name="Ink 37">
                <a:extLst>
                  <a:ext uri="{FF2B5EF4-FFF2-40B4-BE49-F238E27FC236}">
                    <a16:creationId xmlns:a16="http://schemas.microsoft.com/office/drawing/2014/main" id="{05D327AC-42D4-9267-1B2F-01AEE5985097}"/>
                  </a:ext>
                </a:extLst>
              </p14:cNvPr>
              <p14:cNvContentPartPr/>
              <p14:nvPr/>
            </p14:nvContentPartPr>
            <p14:xfrm>
              <a:off x="4709282" y="3627043"/>
              <a:ext cx="1608840" cy="33840"/>
            </p14:xfrm>
          </p:contentPart>
        </mc:Choice>
        <mc:Fallback xmlns="">
          <p:pic>
            <p:nvPicPr>
              <p:cNvPr id="38" name="Ink 37">
                <a:extLst>
                  <a:ext uri="{FF2B5EF4-FFF2-40B4-BE49-F238E27FC236}">
                    <a16:creationId xmlns:a16="http://schemas.microsoft.com/office/drawing/2014/main" id="{05D327AC-42D4-9267-1B2F-01AEE5985097}"/>
                  </a:ext>
                </a:extLst>
              </p:cNvPr>
              <p:cNvPicPr/>
              <p:nvPr/>
            </p:nvPicPr>
            <p:blipFill>
              <a:blip r:embed="rId9"/>
              <a:stretch>
                <a:fillRect/>
              </a:stretch>
            </p:blipFill>
            <p:spPr>
              <a:xfrm>
                <a:off x="4700282" y="3618043"/>
                <a:ext cx="1626480" cy="51480"/>
              </a:xfrm>
              <a:prstGeom prst="rect">
                <a:avLst/>
              </a:prstGeom>
            </p:spPr>
          </p:pic>
        </mc:Fallback>
      </mc:AlternateContent>
      <p:sp>
        <p:nvSpPr>
          <p:cNvPr id="52" name="TextBox 51">
            <a:extLst>
              <a:ext uri="{FF2B5EF4-FFF2-40B4-BE49-F238E27FC236}">
                <a16:creationId xmlns:a16="http://schemas.microsoft.com/office/drawing/2014/main" id="{B1950E2F-5544-6025-BB7C-50C27D9E8233}"/>
              </a:ext>
            </a:extLst>
          </p:cNvPr>
          <p:cNvSpPr txBox="1"/>
          <p:nvPr/>
        </p:nvSpPr>
        <p:spPr>
          <a:xfrm>
            <a:off x="1300655" y="3531639"/>
            <a:ext cx="3334598" cy="307777"/>
          </a:xfrm>
          <a:prstGeom prst="rect">
            <a:avLst/>
          </a:prstGeom>
          <a:noFill/>
        </p:spPr>
        <p:txBody>
          <a:bodyPr wrap="square">
            <a:spAutoFit/>
          </a:bodyPr>
          <a:lstStyle/>
          <a:p>
            <a:r>
              <a:rPr lang="en-US" sz="1400" dirty="0"/>
              <a:t>position: fixed, static, relative, absolute</a:t>
            </a:r>
          </a:p>
        </p:txBody>
      </p:sp>
      <p:sp>
        <p:nvSpPr>
          <p:cNvPr id="53" name="TextBox 52">
            <a:extLst>
              <a:ext uri="{FF2B5EF4-FFF2-40B4-BE49-F238E27FC236}">
                <a16:creationId xmlns:a16="http://schemas.microsoft.com/office/drawing/2014/main" id="{BC4176ED-9CDC-327C-88E1-CE199E25E8EA}"/>
              </a:ext>
            </a:extLst>
          </p:cNvPr>
          <p:cNvSpPr txBox="1"/>
          <p:nvPr/>
        </p:nvSpPr>
        <p:spPr>
          <a:xfrm>
            <a:off x="6530411" y="3530107"/>
            <a:ext cx="2349672" cy="276999"/>
          </a:xfrm>
          <a:prstGeom prst="rect">
            <a:avLst/>
          </a:prstGeom>
          <a:noFill/>
        </p:spPr>
        <p:txBody>
          <a:bodyPr wrap="square" rtlCol="0">
            <a:spAutoFit/>
          </a:bodyPr>
          <a:lstStyle/>
          <a:p>
            <a:r>
              <a:rPr lang="en-US" sz="1200"/>
              <a:t>See discussion of these prior.</a:t>
            </a:r>
          </a:p>
        </p:txBody>
      </p:sp>
      <p:sp>
        <p:nvSpPr>
          <p:cNvPr id="54" name="TextBox 53">
            <a:extLst>
              <a:ext uri="{FF2B5EF4-FFF2-40B4-BE49-F238E27FC236}">
                <a16:creationId xmlns:a16="http://schemas.microsoft.com/office/drawing/2014/main" id="{52AC5EFB-2C9C-209D-538A-D84FB30B4A7C}"/>
              </a:ext>
            </a:extLst>
          </p:cNvPr>
          <p:cNvSpPr txBox="1"/>
          <p:nvPr/>
        </p:nvSpPr>
        <p:spPr>
          <a:xfrm>
            <a:off x="1322103" y="3925298"/>
            <a:ext cx="1289156" cy="954107"/>
          </a:xfrm>
          <a:prstGeom prst="rect">
            <a:avLst/>
          </a:prstGeom>
          <a:noFill/>
        </p:spPr>
        <p:txBody>
          <a:bodyPr wrap="square">
            <a:spAutoFit/>
          </a:bodyPr>
          <a:lstStyle/>
          <a:p>
            <a:r>
              <a:rPr lang="en-US" sz="1400"/>
              <a:t>top: n</a:t>
            </a:r>
            <a:r>
              <a:rPr lang="en-US" sz="1400" baseline="-25000"/>
              <a:t>1</a:t>
            </a:r>
            <a:r>
              <a:rPr lang="en-US" sz="1400"/>
              <a:t>px;</a:t>
            </a:r>
          </a:p>
          <a:p>
            <a:r>
              <a:rPr lang="en-US" sz="1400"/>
              <a:t>bottom: n</a:t>
            </a:r>
            <a:r>
              <a:rPr lang="en-US" sz="1400" baseline="-25000"/>
              <a:t>2</a:t>
            </a:r>
            <a:r>
              <a:rPr lang="en-US" sz="1400"/>
              <a:t>px;</a:t>
            </a:r>
          </a:p>
          <a:p>
            <a:r>
              <a:rPr lang="en-US" sz="1400"/>
              <a:t>left: n</a:t>
            </a:r>
            <a:r>
              <a:rPr lang="en-US" sz="1400" baseline="-25000"/>
              <a:t>3</a:t>
            </a:r>
            <a:r>
              <a:rPr lang="en-US" sz="1400"/>
              <a:t>px;</a:t>
            </a:r>
          </a:p>
          <a:p>
            <a:r>
              <a:rPr lang="en-US" sz="1400"/>
              <a:t>right: n</a:t>
            </a:r>
            <a:r>
              <a:rPr lang="en-US" sz="1400" baseline="-25000"/>
              <a:t>4</a:t>
            </a:r>
            <a:r>
              <a:rPr lang="en-US" sz="1400"/>
              <a:t>px;</a:t>
            </a:r>
          </a:p>
        </p:txBody>
      </p:sp>
      <mc:AlternateContent xmlns:mc="http://schemas.openxmlformats.org/markup-compatibility/2006" xmlns:p14="http://schemas.microsoft.com/office/powerpoint/2010/main">
        <mc:Choice Requires="p14">
          <p:contentPart p14:bwMode="auto" r:id="rId10">
            <p14:nvContentPartPr>
              <p14:cNvPr id="55" name="Ink 54">
                <a:extLst>
                  <a:ext uri="{FF2B5EF4-FFF2-40B4-BE49-F238E27FC236}">
                    <a16:creationId xmlns:a16="http://schemas.microsoft.com/office/drawing/2014/main" id="{7DDC23DB-8C8E-CC45-ED20-2B25E9336A18}"/>
                  </a:ext>
                </a:extLst>
              </p14:cNvPr>
              <p14:cNvContentPartPr/>
              <p14:nvPr/>
            </p14:nvContentPartPr>
            <p14:xfrm>
              <a:off x="2733411" y="4041754"/>
              <a:ext cx="153720" cy="715320"/>
            </p14:xfrm>
          </p:contentPart>
        </mc:Choice>
        <mc:Fallback xmlns="">
          <p:pic>
            <p:nvPicPr>
              <p:cNvPr id="55" name="Ink 54">
                <a:extLst>
                  <a:ext uri="{FF2B5EF4-FFF2-40B4-BE49-F238E27FC236}">
                    <a16:creationId xmlns:a16="http://schemas.microsoft.com/office/drawing/2014/main" id="{7DDC23DB-8C8E-CC45-ED20-2B25E9336A18}"/>
                  </a:ext>
                </a:extLst>
              </p:cNvPr>
              <p:cNvPicPr/>
              <p:nvPr/>
            </p:nvPicPr>
            <p:blipFill>
              <a:blip r:embed="rId11"/>
              <a:stretch>
                <a:fillRect/>
              </a:stretch>
            </p:blipFill>
            <p:spPr>
              <a:xfrm>
                <a:off x="2724390" y="4032754"/>
                <a:ext cx="171401" cy="732960"/>
              </a:xfrm>
              <a:prstGeom prst="rect">
                <a:avLst/>
              </a:prstGeom>
            </p:spPr>
          </p:pic>
        </mc:Fallback>
      </mc:AlternateContent>
      <p:sp>
        <p:nvSpPr>
          <p:cNvPr id="56" name="TextBox 55">
            <a:extLst>
              <a:ext uri="{FF2B5EF4-FFF2-40B4-BE49-F238E27FC236}">
                <a16:creationId xmlns:a16="http://schemas.microsoft.com/office/drawing/2014/main" id="{85132F61-F355-C260-D2B4-1D1D306E35D2}"/>
              </a:ext>
            </a:extLst>
          </p:cNvPr>
          <p:cNvSpPr txBox="1"/>
          <p:nvPr/>
        </p:nvSpPr>
        <p:spPr>
          <a:xfrm>
            <a:off x="3129733" y="4222071"/>
            <a:ext cx="1665841" cy="307777"/>
          </a:xfrm>
          <a:prstGeom prst="rect">
            <a:avLst/>
          </a:prstGeom>
          <a:noFill/>
        </p:spPr>
        <p:txBody>
          <a:bodyPr wrap="none" rtlCol="0">
            <a:spAutoFit/>
          </a:bodyPr>
          <a:lstStyle/>
          <a:p>
            <a:r>
              <a:rPr lang="en-US" sz="1400"/>
              <a:t>As priorly discussed.</a:t>
            </a:r>
            <a:endParaRPr lang="en-US"/>
          </a:p>
        </p:txBody>
      </p:sp>
      <p:pic>
        <p:nvPicPr>
          <p:cNvPr id="8" name="Picture 7">
            <a:extLst>
              <a:ext uri="{FF2B5EF4-FFF2-40B4-BE49-F238E27FC236}">
                <a16:creationId xmlns:a16="http://schemas.microsoft.com/office/drawing/2014/main" id="{30001711-9B71-E85F-297F-66605FB8F09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90926" y="5160043"/>
            <a:ext cx="10320932" cy="590330"/>
          </a:xfrm>
          <a:prstGeom prst="rect">
            <a:avLst/>
          </a:prstGeom>
        </p:spPr>
      </p:pic>
      <mc:AlternateContent xmlns:mc="http://schemas.openxmlformats.org/markup-compatibility/2006" xmlns:p14="http://schemas.microsoft.com/office/powerpoint/2010/main">
        <mc:Choice Requires="p14">
          <p:contentPart p14:bwMode="auto" r:id="rId13">
            <p14:nvContentPartPr>
              <p14:cNvPr id="4" name="Ink 3">
                <a:extLst>
                  <a:ext uri="{FF2B5EF4-FFF2-40B4-BE49-F238E27FC236}">
                    <a16:creationId xmlns:a16="http://schemas.microsoft.com/office/drawing/2014/main" id="{BEC22C12-1F90-4A46-FF21-A146B63371ED}"/>
                  </a:ext>
                </a:extLst>
              </p14:cNvPr>
              <p14:cNvContentPartPr/>
              <p14:nvPr/>
            </p14:nvContentPartPr>
            <p14:xfrm>
              <a:off x="4025888" y="3294217"/>
              <a:ext cx="1168920" cy="18360"/>
            </p14:xfrm>
          </p:contentPart>
        </mc:Choice>
        <mc:Fallback xmlns="">
          <p:pic>
            <p:nvPicPr>
              <p:cNvPr id="4" name="Ink 3">
                <a:extLst>
                  <a:ext uri="{FF2B5EF4-FFF2-40B4-BE49-F238E27FC236}">
                    <a16:creationId xmlns:a16="http://schemas.microsoft.com/office/drawing/2014/main" id="{BEC22C12-1F90-4A46-FF21-A146B63371ED}"/>
                  </a:ext>
                </a:extLst>
              </p:cNvPr>
              <p:cNvPicPr/>
              <p:nvPr/>
            </p:nvPicPr>
            <p:blipFill>
              <a:blip r:embed="rId4"/>
              <a:stretch>
                <a:fillRect/>
              </a:stretch>
            </p:blipFill>
            <p:spPr>
              <a:xfrm>
                <a:off x="4016888" y="3285217"/>
                <a:ext cx="1186560" cy="36000"/>
              </a:xfrm>
              <a:prstGeom prst="rect">
                <a:avLst/>
              </a:prstGeom>
            </p:spPr>
          </p:pic>
        </mc:Fallback>
      </mc:AlternateContent>
      <p:sp>
        <p:nvSpPr>
          <p:cNvPr id="5" name="TextBox 4">
            <a:extLst>
              <a:ext uri="{FF2B5EF4-FFF2-40B4-BE49-F238E27FC236}">
                <a16:creationId xmlns:a16="http://schemas.microsoft.com/office/drawing/2014/main" id="{6B95A6B9-F2D5-A081-3BAE-4CD83123BCE9}"/>
              </a:ext>
            </a:extLst>
          </p:cNvPr>
          <p:cNvSpPr txBox="1"/>
          <p:nvPr/>
        </p:nvSpPr>
        <p:spPr>
          <a:xfrm>
            <a:off x="1356815" y="3141957"/>
            <a:ext cx="2734962" cy="307777"/>
          </a:xfrm>
          <a:prstGeom prst="rect">
            <a:avLst/>
          </a:prstGeom>
          <a:noFill/>
        </p:spPr>
        <p:txBody>
          <a:bodyPr wrap="square">
            <a:spAutoFit/>
          </a:bodyPr>
          <a:lstStyle/>
          <a:p>
            <a:r>
              <a:rPr lang="en-US" sz="1400"/>
              <a:t>border-bottom: npx solid color;</a:t>
            </a:r>
          </a:p>
        </p:txBody>
      </p:sp>
      <p:sp>
        <p:nvSpPr>
          <p:cNvPr id="6" name="TextBox 5">
            <a:extLst>
              <a:ext uri="{FF2B5EF4-FFF2-40B4-BE49-F238E27FC236}">
                <a16:creationId xmlns:a16="http://schemas.microsoft.com/office/drawing/2014/main" id="{2D6847FD-FD2B-D819-2A77-D4BA97A9F366}"/>
              </a:ext>
            </a:extLst>
          </p:cNvPr>
          <p:cNvSpPr txBox="1"/>
          <p:nvPr/>
        </p:nvSpPr>
        <p:spPr>
          <a:xfrm>
            <a:off x="5269916" y="3119597"/>
            <a:ext cx="4244830" cy="276999"/>
          </a:xfrm>
          <a:prstGeom prst="rect">
            <a:avLst/>
          </a:prstGeom>
          <a:noFill/>
        </p:spPr>
        <p:txBody>
          <a:bodyPr wrap="square" rtlCol="0">
            <a:spAutoFit/>
          </a:bodyPr>
          <a:lstStyle/>
          <a:p>
            <a:r>
              <a:rPr lang="en-US" sz="1200"/>
              <a:t>specifies bottom border, rather than border all around.</a:t>
            </a:r>
            <a:endParaRPr lang="en-US"/>
          </a:p>
        </p:txBody>
      </p:sp>
    </p:spTree>
    <p:extLst>
      <p:ext uri="{BB962C8B-B14F-4D97-AF65-F5344CB8AC3E}">
        <p14:creationId xmlns:p14="http://schemas.microsoft.com/office/powerpoint/2010/main" val="28747166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49946" y="142877"/>
            <a:ext cx="4326152" cy="523220"/>
          </a:xfrm>
          <a:prstGeom prst="rect">
            <a:avLst/>
          </a:prstGeom>
          <a:noFill/>
        </p:spPr>
        <p:txBody>
          <a:bodyPr wrap="square" rtlCol="0">
            <a:spAutoFit/>
          </a:bodyPr>
          <a:lstStyle/>
          <a:p>
            <a:r>
              <a:rPr lang="en-US" sz="2800" b="1" u="sng"/>
              <a:t>CSS Body Substructure Tags</a:t>
            </a:r>
          </a:p>
        </p:txBody>
      </p:sp>
      <p:sp>
        <p:nvSpPr>
          <p:cNvPr id="39" name="Rectangle 38">
            <a:extLst>
              <a:ext uri="{FF2B5EF4-FFF2-40B4-BE49-F238E27FC236}">
                <a16:creationId xmlns:a16="http://schemas.microsoft.com/office/drawing/2014/main" id="{11DC8DE4-722A-4668-B1FB-365A06D189B8}"/>
              </a:ext>
            </a:extLst>
          </p:cNvPr>
          <p:cNvSpPr/>
          <p:nvPr/>
        </p:nvSpPr>
        <p:spPr>
          <a:xfrm>
            <a:off x="188334" y="1471758"/>
            <a:ext cx="1187979" cy="369332"/>
          </a:xfrm>
          <a:prstGeom prst="rect">
            <a:avLst/>
          </a:prstGeom>
        </p:spPr>
        <p:txBody>
          <a:bodyPr wrap="square">
            <a:spAutoFit/>
          </a:bodyPr>
          <a:lstStyle/>
          <a:p>
            <a:pPr hangingPunct="0"/>
            <a:r>
              <a:rPr lang="en-US" b="1"/>
              <a:t> </a:t>
            </a:r>
            <a:r>
              <a:rPr lang="en-US" sz="1400"/>
              <a:t>footer {} </a:t>
            </a:r>
          </a:p>
        </p:txBody>
      </p:sp>
      <p:sp>
        <p:nvSpPr>
          <p:cNvPr id="42" name="TextBox 41">
            <a:extLst>
              <a:ext uri="{FF2B5EF4-FFF2-40B4-BE49-F238E27FC236}">
                <a16:creationId xmlns:a16="http://schemas.microsoft.com/office/drawing/2014/main" id="{BA1A714E-8CEB-4382-B525-FCD2327852E9}"/>
              </a:ext>
            </a:extLst>
          </p:cNvPr>
          <p:cNvSpPr txBox="1"/>
          <p:nvPr/>
        </p:nvSpPr>
        <p:spPr>
          <a:xfrm>
            <a:off x="188334" y="818140"/>
            <a:ext cx="9257321" cy="338554"/>
          </a:xfrm>
          <a:prstGeom prst="rect">
            <a:avLst/>
          </a:prstGeom>
          <a:noFill/>
        </p:spPr>
        <p:txBody>
          <a:bodyPr wrap="square" rtlCol="0">
            <a:spAutoFit/>
          </a:bodyPr>
          <a:lstStyle/>
          <a:p>
            <a:r>
              <a:rPr lang="en-US" sz="1600"/>
              <a:t>Many of the things we can do with the body tag we can do with the other structure-related tags.</a:t>
            </a:r>
          </a:p>
        </p:txBody>
      </p:sp>
      <p:pic>
        <p:nvPicPr>
          <p:cNvPr id="5" name="Picture 4">
            <a:extLst>
              <a:ext uri="{FF2B5EF4-FFF2-40B4-BE49-F238E27FC236}">
                <a16:creationId xmlns:a16="http://schemas.microsoft.com/office/drawing/2014/main" id="{D16F7BB5-D1D9-4A78-864C-3BEA1F167FA4}"/>
              </a:ext>
            </a:extLst>
          </p:cNvPr>
          <p:cNvPicPr>
            <a:picLocks noChangeAspect="1"/>
          </p:cNvPicPr>
          <p:nvPr/>
        </p:nvPicPr>
        <p:blipFill>
          <a:blip r:embed="rId3"/>
          <a:stretch>
            <a:fillRect/>
          </a:stretch>
        </p:blipFill>
        <p:spPr>
          <a:xfrm>
            <a:off x="326572" y="6207445"/>
            <a:ext cx="11772900" cy="485775"/>
          </a:xfrm>
          <a:prstGeom prst="rect">
            <a:avLst/>
          </a:prstGeom>
        </p:spPr>
      </p:pic>
      <p:sp>
        <p:nvSpPr>
          <p:cNvPr id="24" name="TextBox 23">
            <a:extLst>
              <a:ext uri="{FF2B5EF4-FFF2-40B4-BE49-F238E27FC236}">
                <a16:creationId xmlns:a16="http://schemas.microsoft.com/office/drawing/2014/main" id="{0A705524-585B-47E8-B702-60A051894433}"/>
              </a:ext>
            </a:extLst>
          </p:cNvPr>
          <p:cNvSpPr txBox="1"/>
          <p:nvPr/>
        </p:nvSpPr>
        <p:spPr>
          <a:xfrm>
            <a:off x="4472660" y="2177035"/>
            <a:ext cx="6060201" cy="461665"/>
          </a:xfrm>
          <a:prstGeom prst="rect">
            <a:avLst/>
          </a:prstGeom>
          <a:noFill/>
        </p:spPr>
        <p:txBody>
          <a:bodyPr wrap="square" rtlCol="0">
            <a:spAutoFit/>
          </a:bodyPr>
          <a:lstStyle/>
          <a:p>
            <a:r>
              <a:rPr lang="en-US" sz="1200"/>
              <a:t>To set right margin.  Of course you can set as percentage of view width, as in %vw, etc.  Note this is not the text margin though, it’s the footer box margin.  </a:t>
            </a:r>
            <a:endParaRPr lang="en-US"/>
          </a:p>
        </p:txBody>
      </p:sp>
      <mc:AlternateContent xmlns:mc="http://schemas.openxmlformats.org/markup-compatibility/2006" xmlns:p14="http://schemas.microsoft.com/office/powerpoint/2010/main">
        <mc:Choice Requires="p14">
          <p:contentPart p14:bwMode="auto" r:id="rId4">
            <p14:nvContentPartPr>
              <p14:cNvPr id="25" name="Ink 24">
                <a:extLst>
                  <a:ext uri="{FF2B5EF4-FFF2-40B4-BE49-F238E27FC236}">
                    <a16:creationId xmlns:a16="http://schemas.microsoft.com/office/drawing/2014/main" id="{AF995F12-96B6-41DF-AEC9-D7A5D68C8591}"/>
                  </a:ext>
                </a:extLst>
              </p14:cNvPr>
              <p14:cNvContentPartPr/>
              <p14:nvPr/>
            </p14:nvContentPartPr>
            <p14:xfrm>
              <a:off x="3049922" y="2282055"/>
              <a:ext cx="1276560" cy="33480"/>
            </p14:xfrm>
          </p:contentPart>
        </mc:Choice>
        <mc:Fallback xmlns="">
          <p:pic>
            <p:nvPicPr>
              <p:cNvPr id="25" name="Ink 24">
                <a:extLst>
                  <a:ext uri="{FF2B5EF4-FFF2-40B4-BE49-F238E27FC236}">
                    <a16:creationId xmlns:a16="http://schemas.microsoft.com/office/drawing/2014/main" id="{AF995F12-96B6-41DF-AEC9-D7A5D68C8591}"/>
                  </a:ext>
                </a:extLst>
              </p:cNvPr>
              <p:cNvPicPr/>
              <p:nvPr/>
            </p:nvPicPr>
            <p:blipFill>
              <a:blip r:embed="rId5"/>
              <a:stretch>
                <a:fillRect/>
              </a:stretch>
            </p:blipFill>
            <p:spPr>
              <a:xfrm>
                <a:off x="3040919" y="2273055"/>
                <a:ext cx="1294205"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6" name="Ink 25">
                <a:extLst>
                  <a:ext uri="{FF2B5EF4-FFF2-40B4-BE49-F238E27FC236}">
                    <a16:creationId xmlns:a16="http://schemas.microsoft.com/office/drawing/2014/main" id="{E4F73968-B63C-43A8-B233-E4A7F478097C}"/>
                  </a:ext>
                </a:extLst>
              </p14:cNvPr>
              <p14:cNvContentPartPr/>
              <p14:nvPr/>
            </p14:nvContentPartPr>
            <p14:xfrm flipV="1">
              <a:off x="2728740" y="1932093"/>
              <a:ext cx="1743920" cy="71982"/>
            </p14:xfrm>
          </p:contentPart>
        </mc:Choice>
        <mc:Fallback xmlns="">
          <p:pic>
            <p:nvPicPr>
              <p:cNvPr id="26" name="Ink 25">
                <a:extLst>
                  <a:ext uri="{FF2B5EF4-FFF2-40B4-BE49-F238E27FC236}">
                    <a16:creationId xmlns:a16="http://schemas.microsoft.com/office/drawing/2014/main" id="{E4F73968-B63C-43A8-B233-E4A7F478097C}"/>
                  </a:ext>
                </a:extLst>
              </p:cNvPr>
              <p:cNvPicPr/>
              <p:nvPr/>
            </p:nvPicPr>
            <p:blipFill>
              <a:blip r:embed="rId7"/>
              <a:stretch>
                <a:fillRect/>
              </a:stretch>
            </p:blipFill>
            <p:spPr>
              <a:xfrm flipV="1">
                <a:off x="2719740" y="1923095"/>
                <a:ext cx="1761561" cy="89618"/>
              </a:xfrm>
              <a:prstGeom prst="rect">
                <a:avLst/>
              </a:prstGeom>
            </p:spPr>
          </p:pic>
        </mc:Fallback>
      </mc:AlternateContent>
      <p:sp>
        <p:nvSpPr>
          <p:cNvPr id="27" name="TextBox 26">
            <a:extLst>
              <a:ext uri="{FF2B5EF4-FFF2-40B4-BE49-F238E27FC236}">
                <a16:creationId xmlns:a16="http://schemas.microsoft.com/office/drawing/2014/main" id="{F42AD604-2210-44A6-B360-C85BC376E2A7}"/>
              </a:ext>
            </a:extLst>
          </p:cNvPr>
          <p:cNvSpPr txBox="1"/>
          <p:nvPr/>
        </p:nvSpPr>
        <p:spPr>
          <a:xfrm>
            <a:off x="1256291" y="1802361"/>
            <a:ext cx="2207741" cy="307777"/>
          </a:xfrm>
          <a:prstGeom prst="rect">
            <a:avLst/>
          </a:prstGeom>
          <a:noFill/>
        </p:spPr>
        <p:txBody>
          <a:bodyPr wrap="square">
            <a:spAutoFit/>
          </a:bodyPr>
          <a:lstStyle/>
          <a:p>
            <a:r>
              <a:rPr lang="en-US" sz="1400"/>
              <a:t>font-size: 18px</a:t>
            </a:r>
          </a:p>
        </p:txBody>
      </p:sp>
      <p:sp>
        <p:nvSpPr>
          <p:cNvPr id="28" name="TextBox 27">
            <a:extLst>
              <a:ext uri="{FF2B5EF4-FFF2-40B4-BE49-F238E27FC236}">
                <a16:creationId xmlns:a16="http://schemas.microsoft.com/office/drawing/2014/main" id="{17A6E360-1BA4-4454-8761-97A4A3E377D0}"/>
              </a:ext>
            </a:extLst>
          </p:cNvPr>
          <p:cNvSpPr txBox="1"/>
          <p:nvPr/>
        </p:nvSpPr>
        <p:spPr>
          <a:xfrm>
            <a:off x="1256292" y="2141659"/>
            <a:ext cx="1783902" cy="307777"/>
          </a:xfrm>
          <a:prstGeom prst="rect">
            <a:avLst/>
          </a:prstGeom>
          <a:noFill/>
        </p:spPr>
        <p:txBody>
          <a:bodyPr wrap="square">
            <a:spAutoFit/>
          </a:bodyPr>
          <a:lstStyle/>
          <a:p>
            <a:r>
              <a:rPr lang="en-US" sz="1400"/>
              <a:t>margin-right: 10px;</a:t>
            </a:r>
          </a:p>
        </p:txBody>
      </p:sp>
      <mc:AlternateContent xmlns:mc="http://schemas.openxmlformats.org/markup-compatibility/2006" xmlns:p14="http://schemas.microsoft.com/office/powerpoint/2010/main">
        <mc:Choice Requires="p14">
          <p:contentPart p14:bwMode="auto" r:id="rId8">
            <p14:nvContentPartPr>
              <p14:cNvPr id="29" name="Ink 28">
                <a:extLst>
                  <a:ext uri="{FF2B5EF4-FFF2-40B4-BE49-F238E27FC236}">
                    <a16:creationId xmlns:a16="http://schemas.microsoft.com/office/drawing/2014/main" id="{FA0B4B2C-B9C4-4D6E-91B3-168587FEE486}"/>
                  </a:ext>
                </a:extLst>
              </p14:cNvPr>
              <p14:cNvContentPartPr/>
              <p14:nvPr/>
            </p14:nvContentPartPr>
            <p14:xfrm>
              <a:off x="3130445" y="1679251"/>
              <a:ext cx="1168920" cy="18360"/>
            </p14:xfrm>
          </p:contentPart>
        </mc:Choice>
        <mc:Fallback xmlns="">
          <p:pic>
            <p:nvPicPr>
              <p:cNvPr id="29" name="Ink 28">
                <a:extLst>
                  <a:ext uri="{FF2B5EF4-FFF2-40B4-BE49-F238E27FC236}">
                    <a16:creationId xmlns:a16="http://schemas.microsoft.com/office/drawing/2014/main" id="{FA0B4B2C-B9C4-4D6E-91B3-168587FEE486}"/>
                  </a:ext>
                </a:extLst>
              </p:cNvPr>
              <p:cNvPicPr/>
              <p:nvPr/>
            </p:nvPicPr>
            <p:blipFill>
              <a:blip r:embed="rId9"/>
              <a:stretch>
                <a:fillRect/>
              </a:stretch>
            </p:blipFill>
            <p:spPr>
              <a:xfrm>
                <a:off x="3121445" y="1670251"/>
                <a:ext cx="1186560" cy="36000"/>
              </a:xfrm>
              <a:prstGeom prst="rect">
                <a:avLst/>
              </a:prstGeom>
            </p:spPr>
          </p:pic>
        </mc:Fallback>
      </mc:AlternateContent>
      <p:sp>
        <p:nvSpPr>
          <p:cNvPr id="30" name="TextBox 29">
            <a:extLst>
              <a:ext uri="{FF2B5EF4-FFF2-40B4-BE49-F238E27FC236}">
                <a16:creationId xmlns:a16="http://schemas.microsoft.com/office/drawing/2014/main" id="{DE3900E6-5F66-40A1-80E6-E35292C80EE1}"/>
              </a:ext>
            </a:extLst>
          </p:cNvPr>
          <p:cNvSpPr txBox="1"/>
          <p:nvPr/>
        </p:nvSpPr>
        <p:spPr>
          <a:xfrm>
            <a:off x="1256291" y="1504631"/>
            <a:ext cx="2734962" cy="307777"/>
          </a:xfrm>
          <a:prstGeom prst="rect">
            <a:avLst/>
          </a:prstGeom>
          <a:noFill/>
        </p:spPr>
        <p:txBody>
          <a:bodyPr wrap="square">
            <a:spAutoFit/>
          </a:bodyPr>
          <a:lstStyle/>
          <a:p>
            <a:r>
              <a:rPr lang="en-US" sz="1400"/>
              <a:t>font-family: “calibri”;</a:t>
            </a:r>
          </a:p>
        </p:txBody>
      </p:sp>
      <p:sp>
        <p:nvSpPr>
          <p:cNvPr id="31" name="TextBox 30">
            <a:extLst>
              <a:ext uri="{FF2B5EF4-FFF2-40B4-BE49-F238E27FC236}">
                <a16:creationId xmlns:a16="http://schemas.microsoft.com/office/drawing/2014/main" id="{2677BE07-A9C3-4F1B-8DAF-89292D0D82C7}"/>
              </a:ext>
            </a:extLst>
          </p:cNvPr>
          <p:cNvSpPr txBox="1"/>
          <p:nvPr/>
        </p:nvSpPr>
        <p:spPr>
          <a:xfrm>
            <a:off x="4534730" y="1504631"/>
            <a:ext cx="1648700" cy="276999"/>
          </a:xfrm>
          <a:prstGeom prst="rect">
            <a:avLst/>
          </a:prstGeom>
          <a:noFill/>
        </p:spPr>
        <p:txBody>
          <a:bodyPr wrap="square" rtlCol="0">
            <a:spAutoFit/>
          </a:bodyPr>
          <a:lstStyle/>
          <a:p>
            <a:r>
              <a:rPr lang="en-US" sz="1200"/>
              <a:t>Font type of course</a:t>
            </a:r>
            <a:endParaRPr lang="en-US"/>
          </a:p>
        </p:txBody>
      </p:sp>
      <p:sp>
        <p:nvSpPr>
          <p:cNvPr id="32" name="TextBox 31">
            <a:extLst>
              <a:ext uri="{FF2B5EF4-FFF2-40B4-BE49-F238E27FC236}">
                <a16:creationId xmlns:a16="http://schemas.microsoft.com/office/drawing/2014/main" id="{11F32856-2F41-4B46-81D5-D29821B5DCA8}"/>
              </a:ext>
            </a:extLst>
          </p:cNvPr>
          <p:cNvSpPr txBox="1"/>
          <p:nvPr/>
        </p:nvSpPr>
        <p:spPr>
          <a:xfrm>
            <a:off x="4564322" y="1830631"/>
            <a:ext cx="1648700" cy="276999"/>
          </a:xfrm>
          <a:prstGeom prst="rect">
            <a:avLst/>
          </a:prstGeom>
          <a:noFill/>
        </p:spPr>
        <p:txBody>
          <a:bodyPr wrap="square" rtlCol="0">
            <a:spAutoFit/>
          </a:bodyPr>
          <a:lstStyle/>
          <a:p>
            <a:r>
              <a:rPr lang="en-US" sz="1200"/>
              <a:t>Or whatever size</a:t>
            </a:r>
            <a:endParaRPr lang="en-US"/>
          </a:p>
        </p:txBody>
      </p:sp>
      <p:sp>
        <p:nvSpPr>
          <p:cNvPr id="33" name="TextBox 32">
            <a:extLst>
              <a:ext uri="{FF2B5EF4-FFF2-40B4-BE49-F238E27FC236}">
                <a16:creationId xmlns:a16="http://schemas.microsoft.com/office/drawing/2014/main" id="{0FEE5F67-1F59-428B-9CAD-7CD2CA5E9E7B}"/>
              </a:ext>
            </a:extLst>
          </p:cNvPr>
          <p:cNvSpPr txBox="1"/>
          <p:nvPr/>
        </p:nvSpPr>
        <p:spPr>
          <a:xfrm>
            <a:off x="4482388" y="2616007"/>
            <a:ext cx="6060201" cy="461665"/>
          </a:xfrm>
          <a:prstGeom prst="rect">
            <a:avLst/>
          </a:prstGeom>
          <a:noFill/>
        </p:spPr>
        <p:txBody>
          <a:bodyPr wrap="square" rtlCol="0">
            <a:spAutoFit/>
          </a:bodyPr>
          <a:lstStyle/>
          <a:p>
            <a:r>
              <a:rPr lang="en-US" sz="1200"/>
              <a:t>To set left margin.  Of course you can set as percentage of view width, as in %vw, etc. Note this is not the text margin though, it’s the footer box margin. </a:t>
            </a:r>
            <a:endParaRPr lang="en-US"/>
          </a:p>
        </p:txBody>
      </p:sp>
      <mc:AlternateContent xmlns:mc="http://schemas.openxmlformats.org/markup-compatibility/2006" xmlns:p14="http://schemas.microsoft.com/office/powerpoint/2010/main">
        <mc:Choice Requires="p14">
          <p:contentPart p14:bwMode="auto" r:id="rId10">
            <p14:nvContentPartPr>
              <p14:cNvPr id="34" name="Ink 33">
                <a:extLst>
                  <a:ext uri="{FF2B5EF4-FFF2-40B4-BE49-F238E27FC236}">
                    <a16:creationId xmlns:a16="http://schemas.microsoft.com/office/drawing/2014/main" id="{613278DB-8C8B-4FB6-83A1-E17F8539899E}"/>
                  </a:ext>
                </a:extLst>
              </p14:cNvPr>
              <p14:cNvContentPartPr/>
              <p14:nvPr/>
            </p14:nvContentPartPr>
            <p14:xfrm>
              <a:off x="3059650" y="2721027"/>
              <a:ext cx="1276560" cy="33480"/>
            </p14:xfrm>
          </p:contentPart>
        </mc:Choice>
        <mc:Fallback xmlns="">
          <p:pic>
            <p:nvPicPr>
              <p:cNvPr id="34" name="Ink 33">
                <a:extLst>
                  <a:ext uri="{FF2B5EF4-FFF2-40B4-BE49-F238E27FC236}">
                    <a16:creationId xmlns:a16="http://schemas.microsoft.com/office/drawing/2014/main" id="{613278DB-8C8B-4FB6-83A1-E17F8539899E}"/>
                  </a:ext>
                </a:extLst>
              </p:cNvPr>
              <p:cNvPicPr/>
              <p:nvPr/>
            </p:nvPicPr>
            <p:blipFill>
              <a:blip r:embed="rId5"/>
              <a:stretch>
                <a:fillRect/>
              </a:stretch>
            </p:blipFill>
            <p:spPr>
              <a:xfrm>
                <a:off x="3050647" y="2712027"/>
                <a:ext cx="1294205" cy="51120"/>
              </a:xfrm>
              <a:prstGeom prst="rect">
                <a:avLst/>
              </a:prstGeom>
            </p:spPr>
          </p:pic>
        </mc:Fallback>
      </mc:AlternateContent>
      <p:sp>
        <p:nvSpPr>
          <p:cNvPr id="35" name="TextBox 34">
            <a:extLst>
              <a:ext uri="{FF2B5EF4-FFF2-40B4-BE49-F238E27FC236}">
                <a16:creationId xmlns:a16="http://schemas.microsoft.com/office/drawing/2014/main" id="{3D4DCC1D-0E3F-478E-915B-542BF02949CF}"/>
              </a:ext>
            </a:extLst>
          </p:cNvPr>
          <p:cNvSpPr txBox="1"/>
          <p:nvPr/>
        </p:nvSpPr>
        <p:spPr>
          <a:xfrm>
            <a:off x="1266020" y="2580630"/>
            <a:ext cx="1586476" cy="307777"/>
          </a:xfrm>
          <a:prstGeom prst="rect">
            <a:avLst/>
          </a:prstGeom>
          <a:noFill/>
        </p:spPr>
        <p:txBody>
          <a:bodyPr wrap="square">
            <a:spAutoFit/>
          </a:bodyPr>
          <a:lstStyle/>
          <a:p>
            <a:r>
              <a:rPr lang="en-US" sz="1400"/>
              <a:t>margin-left: 10px;</a:t>
            </a:r>
          </a:p>
        </p:txBody>
      </p:sp>
      <p:sp>
        <p:nvSpPr>
          <p:cNvPr id="37" name="TextBox 36">
            <a:extLst>
              <a:ext uri="{FF2B5EF4-FFF2-40B4-BE49-F238E27FC236}">
                <a16:creationId xmlns:a16="http://schemas.microsoft.com/office/drawing/2014/main" id="{A577B8DF-B126-4BCC-845E-4AA795C78367}"/>
              </a:ext>
            </a:extLst>
          </p:cNvPr>
          <p:cNvSpPr txBox="1"/>
          <p:nvPr/>
        </p:nvSpPr>
        <p:spPr>
          <a:xfrm>
            <a:off x="4482388" y="3128602"/>
            <a:ext cx="4627263" cy="276999"/>
          </a:xfrm>
          <a:prstGeom prst="rect">
            <a:avLst/>
          </a:prstGeom>
          <a:noFill/>
        </p:spPr>
        <p:txBody>
          <a:bodyPr wrap="square" rtlCol="0">
            <a:spAutoFit/>
          </a:bodyPr>
          <a:lstStyle/>
          <a:p>
            <a:r>
              <a:rPr lang="en-US" sz="1200"/>
              <a:t>Sets extra padding on all sides between margins and stuff inside body.</a:t>
            </a:r>
            <a:endParaRPr lang="en-US"/>
          </a:p>
        </p:txBody>
      </p:sp>
      <mc:AlternateContent xmlns:mc="http://schemas.openxmlformats.org/markup-compatibility/2006" xmlns:p14="http://schemas.microsoft.com/office/powerpoint/2010/main">
        <mc:Choice Requires="p14">
          <p:contentPart p14:bwMode="auto" r:id="rId11">
            <p14:nvContentPartPr>
              <p14:cNvPr id="40" name="Ink 39">
                <a:extLst>
                  <a:ext uri="{FF2B5EF4-FFF2-40B4-BE49-F238E27FC236}">
                    <a16:creationId xmlns:a16="http://schemas.microsoft.com/office/drawing/2014/main" id="{2604FA9A-5AD8-4E63-B136-4576E816FF2F}"/>
                  </a:ext>
                </a:extLst>
              </p14:cNvPr>
              <p14:cNvContentPartPr/>
              <p14:nvPr/>
            </p14:nvContentPartPr>
            <p14:xfrm>
              <a:off x="3059650" y="3233621"/>
              <a:ext cx="1276560" cy="33480"/>
            </p14:xfrm>
          </p:contentPart>
        </mc:Choice>
        <mc:Fallback xmlns="">
          <p:pic>
            <p:nvPicPr>
              <p:cNvPr id="40" name="Ink 39">
                <a:extLst>
                  <a:ext uri="{FF2B5EF4-FFF2-40B4-BE49-F238E27FC236}">
                    <a16:creationId xmlns:a16="http://schemas.microsoft.com/office/drawing/2014/main" id="{2604FA9A-5AD8-4E63-B136-4576E816FF2F}"/>
                  </a:ext>
                </a:extLst>
              </p:cNvPr>
              <p:cNvPicPr/>
              <p:nvPr/>
            </p:nvPicPr>
            <p:blipFill>
              <a:blip r:embed="rId5"/>
              <a:stretch>
                <a:fillRect/>
              </a:stretch>
            </p:blipFill>
            <p:spPr>
              <a:xfrm>
                <a:off x="3050647" y="3224621"/>
                <a:ext cx="1294205" cy="51120"/>
              </a:xfrm>
              <a:prstGeom prst="rect">
                <a:avLst/>
              </a:prstGeom>
            </p:spPr>
          </p:pic>
        </mc:Fallback>
      </mc:AlternateContent>
      <p:sp>
        <p:nvSpPr>
          <p:cNvPr id="41" name="TextBox 40">
            <a:extLst>
              <a:ext uri="{FF2B5EF4-FFF2-40B4-BE49-F238E27FC236}">
                <a16:creationId xmlns:a16="http://schemas.microsoft.com/office/drawing/2014/main" id="{9D2B3962-5375-4526-8498-FDDBC485E0C1}"/>
              </a:ext>
            </a:extLst>
          </p:cNvPr>
          <p:cNvSpPr txBox="1"/>
          <p:nvPr/>
        </p:nvSpPr>
        <p:spPr>
          <a:xfrm>
            <a:off x="1266020" y="3093224"/>
            <a:ext cx="1523785" cy="307777"/>
          </a:xfrm>
          <a:prstGeom prst="rect">
            <a:avLst/>
          </a:prstGeom>
          <a:noFill/>
        </p:spPr>
        <p:txBody>
          <a:bodyPr wrap="square">
            <a:spAutoFit/>
          </a:bodyPr>
          <a:lstStyle/>
          <a:p>
            <a:r>
              <a:rPr lang="en-US" sz="1400"/>
              <a:t>padding: 5px;</a:t>
            </a:r>
          </a:p>
        </p:txBody>
      </p:sp>
      <mc:AlternateContent xmlns:mc="http://schemas.openxmlformats.org/markup-compatibility/2006" xmlns:p14="http://schemas.microsoft.com/office/powerpoint/2010/main">
        <mc:Choice Requires="p14">
          <p:contentPart p14:bwMode="auto" r:id="rId12">
            <p14:nvContentPartPr>
              <p14:cNvPr id="43" name="Ink 42">
                <a:extLst>
                  <a:ext uri="{FF2B5EF4-FFF2-40B4-BE49-F238E27FC236}">
                    <a16:creationId xmlns:a16="http://schemas.microsoft.com/office/drawing/2014/main" id="{5FA31F9B-CFA7-4736-95BD-72EF0CC4AF6D}"/>
                  </a:ext>
                </a:extLst>
              </p14:cNvPr>
              <p14:cNvContentPartPr/>
              <p14:nvPr/>
            </p14:nvContentPartPr>
            <p14:xfrm>
              <a:off x="3290702" y="3664227"/>
              <a:ext cx="1168920" cy="18360"/>
            </p14:xfrm>
          </p:contentPart>
        </mc:Choice>
        <mc:Fallback xmlns="">
          <p:pic>
            <p:nvPicPr>
              <p:cNvPr id="43" name="Ink 42">
                <a:extLst>
                  <a:ext uri="{FF2B5EF4-FFF2-40B4-BE49-F238E27FC236}">
                    <a16:creationId xmlns:a16="http://schemas.microsoft.com/office/drawing/2014/main" id="{5FA31F9B-CFA7-4736-95BD-72EF0CC4AF6D}"/>
                  </a:ext>
                </a:extLst>
              </p:cNvPr>
              <p:cNvPicPr/>
              <p:nvPr/>
            </p:nvPicPr>
            <p:blipFill>
              <a:blip r:embed="rId9"/>
              <a:stretch>
                <a:fillRect/>
              </a:stretch>
            </p:blipFill>
            <p:spPr>
              <a:xfrm>
                <a:off x="3281702" y="3655227"/>
                <a:ext cx="1186560" cy="36000"/>
              </a:xfrm>
              <a:prstGeom prst="rect">
                <a:avLst/>
              </a:prstGeom>
            </p:spPr>
          </p:pic>
        </mc:Fallback>
      </mc:AlternateContent>
      <p:sp>
        <p:nvSpPr>
          <p:cNvPr id="44" name="TextBox 43">
            <a:extLst>
              <a:ext uri="{FF2B5EF4-FFF2-40B4-BE49-F238E27FC236}">
                <a16:creationId xmlns:a16="http://schemas.microsoft.com/office/drawing/2014/main" id="{3961CD6F-4E52-4564-85DD-8E2085DF4C2F}"/>
              </a:ext>
            </a:extLst>
          </p:cNvPr>
          <p:cNvSpPr txBox="1"/>
          <p:nvPr/>
        </p:nvSpPr>
        <p:spPr>
          <a:xfrm>
            <a:off x="1256291" y="3489607"/>
            <a:ext cx="2734962" cy="307777"/>
          </a:xfrm>
          <a:prstGeom prst="rect">
            <a:avLst/>
          </a:prstGeom>
          <a:noFill/>
        </p:spPr>
        <p:txBody>
          <a:bodyPr wrap="square">
            <a:spAutoFit/>
          </a:bodyPr>
          <a:lstStyle/>
          <a:p>
            <a:r>
              <a:rPr lang="en-US" sz="1400"/>
              <a:t>background-color: color;</a:t>
            </a:r>
          </a:p>
        </p:txBody>
      </p:sp>
      <p:sp>
        <p:nvSpPr>
          <p:cNvPr id="45" name="TextBox 44">
            <a:extLst>
              <a:ext uri="{FF2B5EF4-FFF2-40B4-BE49-F238E27FC236}">
                <a16:creationId xmlns:a16="http://schemas.microsoft.com/office/drawing/2014/main" id="{22703B55-7A73-480D-AA28-492434921DC0}"/>
              </a:ext>
            </a:extLst>
          </p:cNvPr>
          <p:cNvSpPr txBox="1"/>
          <p:nvPr/>
        </p:nvSpPr>
        <p:spPr>
          <a:xfrm>
            <a:off x="4534730" y="3489607"/>
            <a:ext cx="1648700" cy="276999"/>
          </a:xfrm>
          <a:prstGeom prst="rect">
            <a:avLst/>
          </a:prstGeom>
          <a:noFill/>
        </p:spPr>
        <p:txBody>
          <a:bodyPr wrap="square" rtlCol="0">
            <a:spAutoFit/>
          </a:bodyPr>
          <a:lstStyle/>
          <a:p>
            <a:r>
              <a:rPr lang="en-US" sz="1200"/>
              <a:t>color</a:t>
            </a:r>
            <a:endParaRPr lang="en-US"/>
          </a:p>
        </p:txBody>
      </p:sp>
      <mc:AlternateContent xmlns:mc="http://schemas.openxmlformats.org/markup-compatibility/2006" xmlns:p14="http://schemas.microsoft.com/office/powerpoint/2010/main">
        <mc:Choice Requires="p14">
          <p:contentPart p14:bwMode="auto" r:id="rId13">
            <p14:nvContentPartPr>
              <p14:cNvPr id="46" name="Ink 45">
                <a:extLst>
                  <a:ext uri="{FF2B5EF4-FFF2-40B4-BE49-F238E27FC236}">
                    <a16:creationId xmlns:a16="http://schemas.microsoft.com/office/drawing/2014/main" id="{7A9FE663-D705-4357-BA52-25D8BF65DBBF}"/>
                  </a:ext>
                </a:extLst>
              </p14:cNvPr>
              <p14:cNvContentPartPr/>
              <p14:nvPr/>
            </p14:nvContentPartPr>
            <p14:xfrm>
              <a:off x="3290702" y="4021682"/>
              <a:ext cx="1168920" cy="18360"/>
            </p14:xfrm>
          </p:contentPart>
        </mc:Choice>
        <mc:Fallback xmlns="">
          <p:pic>
            <p:nvPicPr>
              <p:cNvPr id="46" name="Ink 45">
                <a:extLst>
                  <a:ext uri="{FF2B5EF4-FFF2-40B4-BE49-F238E27FC236}">
                    <a16:creationId xmlns:a16="http://schemas.microsoft.com/office/drawing/2014/main" id="{7A9FE663-D705-4357-BA52-25D8BF65DBBF}"/>
                  </a:ext>
                </a:extLst>
              </p:cNvPr>
              <p:cNvPicPr/>
              <p:nvPr/>
            </p:nvPicPr>
            <p:blipFill>
              <a:blip r:embed="rId9"/>
              <a:stretch>
                <a:fillRect/>
              </a:stretch>
            </p:blipFill>
            <p:spPr>
              <a:xfrm>
                <a:off x="3281702" y="4012682"/>
                <a:ext cx="1186560" cy="36000"/>
              </a:xfrm>
              <a:prstGeom prst="rect">
                <a:avLst/>
              </a:prstGeom>
            </p:spPr>
          </p:pic>
        </mc:Fallback>
      </mc:AlternateContent>
      <p:sp>
        <p:nvSpPr>
          <p:cNvPr id="47" name="TextBox 46">
            <a:extLst>
              <a:ext uri="{FF2B5EF4-FFF2-40B4-BE49-F238E27FC236}">
                <a16:creationId xmlns:a16="http://schemas.microsoft.com/office/drawing/2014/main" id="{2C2DA385-1DFF-4442-9699-B42F87BC0B5E}"/>
              </a:ext>
            </a:extLst>
          </p:cNvPr>
          <p:cNvSpPr txBox="1"/>
          <p:nvPr/>
        </p:nvSpPr>
        <p:spPr>
          <a:xfrm>
            <a:off x="1256291" y="3847062"/>
            <a:ext cx="1168920" cy="307777"/>
          </a:xfrm>
          <a:prstGeom prst="rect">
            <a:avLst/>
          </a:prstGeom>
          <a:noFill/>
        </p:spPr>
        <p:txBody>
          <a:bodyPr wrap="square">
            <a:spAutoFit/>
          </a:bodyPr>
          <a:lstStyle/>
          <a:p>
            <a:r>
              <a:rPr lang="en-US" sz="1400"/>
              <a:t>opacity: #;</a:t>
            </a:r>
          </a:p>
        </p:txBody>
      </p:sp>
      <p:sp>
        <p:nvSpPr>
          <p:cNvPr id="48" name="TextBox 47">
            <a:extLst>
              <a:ext uri="{FF2B5EF4-FFF2-40B4-BE49-F238E27FC236}">
                <a16:creationId xmlns:a16="http://schemas.microsoft.com/office/drawing/2014/main" id="{0AF6D0E9-EA9A-400E-B514-3B8339973CC2}"/>
              </a:ext>
            </a:extLst>
          </p:cNvPr>
          <p:cNvSpPr txBox="1"/>
          <p:nvPr/>
        </p:nvSpPr>
        <p:spPr>
          <a:xfrm>
            <a:off x="4534730" y="3847062"/>
            <a:ext cx="2312740" cy="276999"/>
          </a:xfrm>
          <a:prstGeom prst="rect">
            <a:avLst/>
          </a:prstGeom>
          <a:noFill/>
        </p:spPr>
        <p:txBody>
          <a:bodyPr wrap="square" rtlCol="0">
            <a:spAutoFit/>
          </a:bodyPr>
          <a:lstStyle/>
          <a:p>
            <a:r>
              <a:rPr lang="en-US" sz="1200"/>
              <a:t># must be between 0 and 1.</a:t>
            </a:r>
            <a:endParaRPr lang="en-US"/>
          </a:p>
        </p:txBody>
      </p:sp>
      <mc:AlternateContent xmlns:mc="http://schemas.openxmlformats.org/markup-compatibility/2006" xmlns:p14="http://schemas.microsoft.com/office/powerpoint/2010/main">
        <mc:Choice Requires="p14">
          <p:contentPart p14:bwMode="auto" r:id="rId14">
            <p14:nvContentPartPr>
              <p14:cNvPr id="49" name="Ink 48">
                <a:extLst>
                  <a:ext uri="{FF2B5EF4-FFF2-40B4-BE49-F238E27FC236}">
                    <a16:creationId xmlns:a16="http://schemas.microsoft.com/office/drawing/2014/main" id="{4C7FC0C1-CFA4-4418-82ED-0AFBDAB517DA}"/>
                  </a:ext>
                </a:extLst>
              </p14:cNvPr>
              <p14:cNvContentPartPr/>
              <p14:nvPr/>
            </p14:nvContentPartPr>
            <p14:xfrm>
              <a:off x="3290702" y="4451396"/>
              <a:ext cx="1168920" cy="18360"/>
            </p14:xfrm>
          </p:contentPart>
        </mc:Choice>
        <mc:Fallback xmlns="">
          <p:pic>
            <p:nvPicPr>
              <p:cNvPr id="49" name="Ink 48">
                <a:extLst>
                  <a:ext uri="{FF2B5EF4-FFF2-40B4-BE49-F238E27FC236}">
                    <a16:creationId xmlns:a16="http://schemas.microsoft.com/office/drawing/2014/main" id="{4C7FC0C1-CFA4-4418-82ED-0AFBDAB517DA}"/>
                  </a:ext>
                </a:extLst>
              </p:cNvPr>
              <p:cNvPicPr/>
              <p:nvPr/>
            </p:nvPicPr>
            <p:blipFill>
              <a:blip r:embed="rId9"/>
              <a:stretch>
                <a:fillRect/>
              </a:stretch>
            </p:blipFill>
            <p:spPr>
              <a:xfrm>
                <a:off x="3281702" y="4442396"/>
                <a:ext cx="1186560" cy="36000"/>
              </a:xfrm>
              <a:prstGeom prst="rect">
                <a:avLst/>
              </a:prstGeom>
            </p:spPr>
          </p:pic>
        </mc:Fallback>
      </mc:AlternateContent>
      <p:sp>
        <p:nvSpPr>
          <p:cNvPr id="50" name="TextBox 49">
            <a:extLst>
              <a:ext uri="{FF2B5EF4-FFF2-40B4-BE49-F238E27FC236}">
                <a16:creationId xmlns:a16="http://schemas.microsoft.com/office/drawing/2014/main" id="{70D26E70-F1AC-448D-B00E-6BCCA55FB24B}"/>
              </a:ext>
            </a:extLst>
          </p:cNvPr>
          <p:cNvSpPr txBox="1"/>
          <p:nvPr/>
        </p:nvSpPr>
        <p:spPr>
          <a:xfrm>
            <a:off x="1256291" y="4276776"/>
            <a:ext cx="1874154" cy="307777"/>
          </a:xfrm>
          <a:prstGeom prst="rect">
            <a:avLst/>
          </a:prstGeom>
          <a:noFill/>
        </p:spPr>
        <p:txBody>
          <a:bodyPr wrap="square">
            <a:spAutoFit/>
          </a:bodyPr>
          <a:lstStyle/>
          <a:p>
            <a:r>
              <a:rPr lang="en-US" sz="1400"/>
              <a:t>border: npx solid color;</a:t>
            </a:r>
          </a:p>
        </p:txBody>
      </p:sp>
      <p:sp>
        <p:nvSpPr>
          <p:cNvPr id="51" name="TextBox 50">
            <a:extLst>
              <a:ext uri="{FF2B5EF4-FFF2-40B4-BE49-F238E27FC236}">
                <a16:creationId xmlns:a16="http://schemas.microsoft.com/office/drawing/2014/main" id="{D472AFF7-B1F8-4EDB-A378-5DD1CC3274AE}"/>
              </a:ext>
            </a:extLst>
          </p:cNvPr>
          <p:cNvSpPr txBox="1"/>
          <p:nvPr/>
        </p:nvSpPr>
        <p:spPr>
          <a:xfrm>
            <a:off x="4534729" y="4276776"/>
            <a:ext cx="4301795" cy="276999"/>
          </a:xfrm>
          <a:prstGeom prst="rect">
            <a:avLst/>
          </a:prstGeom>
          <a:noFill/>
        </p:spPr>
        <p:txBody>
          <a:bodyPr wrap="square" rtlCol="0">
            <a:spAutoFit/>
          </a:bodyPr>
          <a:lstStyle/>
          <a:p>
            <a:r>
              <a:rPr lang="en-US" sz="1200"/>
              <a:t>Specifies a border npx wide, solid, and of specified color.</a:t>
            </a:r>
            <a:endParaRPr lang="en-US"/>
          </a:p>
        </p:txBody>
      </p:sp>
      <mc:AlternateContent xmlns:mc="http://schemas.openxmlformats.org/markup-compatibility/2006" xmlns:p14="http://schemas.microsoft.com/office/powerpoint/2010/main">
        <mc:Choice Requires="p14">
          <p:contentPart p14:bwMode="auto" r:id="rId15">
            <p14:nvContentPartPr>
              <p14:cNvPr id="3" name="Ink 2">
                <a:extLst>
                  <a:ext uri="{FF2B5EF4-FFF2-40B4-BE49-F238E27FC236}">
                    <a16:creationId xmlns:a16="http://schemas.microsoft.com/office/drawing/2014/main" id="{58CF5177-79D9-4B8C-A746-067AEEA6837C}"/>
                  </a:ext>
                </a:extLst>
              </p14:cNvPr>
              <p14:cNvContentPartPr/>
              <p14:nvPr/>
            </p14:nvContentPartPr>
            <p14:xfrm>
              <a:off x="876233" y="1332953"/>
              <a:ext cx="738360" cy="246960"/>
            </p14:xfrm>
          </p:contentPart>
        </mc:Choice>
        <mc:Fallback xmlns="">
          <p:pic>
            <p:nvPicPr>
              <p:cNvPr id="3" name="Ink 2">
                <a:extLst>
                  <a:ext uri="{FF2B5EF4-FFF2-40B4-BE49-F238E27FC236}">
                    <a16:creationId xmlns:a16="http://schemas.microsoft.com/office/drawing/2014/main" id="{58CF5177-79D9-4B8C-A746-067AEEA6837C}"/>
                  </a:ext>
                </a:extLst>
              </p:cNvPr>
              <p:cNvPicPr/>
              <p:nvPr/>
            </p:nvPicPr>
            <p:blipFill>
              <a:blip r:embed="rId16"/>
              <a:stretch>
                <a:fillRect/>
              </a:stretch>
            </p:blipFill>
            <p:spPr>
              <a:xfrm>
                <a:off x="867233" y="1323966"/>
                <a:ext cx="756000" cy="264574"/>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8" name="Ink 37">
                <a:extLst>
                  <a:ext uri="{FF2B5EF4-FFF2-40B4-BE49-F238E27FC236}">
                    <a16:creationId xmlns:a16="http://schemas.microsoft.com/office/drawing/2014/main" id="{1479286F-52BF-4938-8FCE-E255F520CF76}"/>
                  </a:ext>
                </a:extLst>
              </p14:cNvPr>
              <p14:cNvContentPartPr/>
              <p14:nvPr/>
            </p14:nvContentPartPr>
            <p14:xfrm>
              <a:off x="4674647" y="4872101"/>
              <a:ext cx="1608840" cy="33840"/>
            </p14:xfrm>
          </p:contentPart>
        </mc:Choice>
        <mc:Fallback xmlns="">
          <p:pic>
            <p:nvPicPr>
              <p:cNvPr id="38" name="Ink 37">
                <a:extLst>
                  <a:ext uri="{FF2B5EF4-FFF2-40B4-BE49-F238E27FC236}">
                    <a16:creationId xmlns:a16="http://schemas.microsoft.com/office/drawing/2014/main" id="{1479286F-52BF-4938-8FCE-E255F520CF76}"/>
                  </a:ext>
                </a:extLst>
              </p:cNvPr>
              <p:cNvPicPr/>
              <p:nvPr/>
            </p:nvPicPr>
            <p:blipFill>
              <a:blip r:embed="rId18"/>
              <a:stretch>
                <a:fillRect/>
              </a:stretch>
            </p:blipFill>
            <p:spPr>
              <a:xfrm>
                <a:off x="4665647" y="4863101"/>
                <a:ext cx="1626480" cy="51480"/>
              </a:xfrm>
              <a:prstGeom prst="rect">
                <a:avLst/>
              </a:prstGeom>
            </p:spPr>
          </p:pic>
        </mc:Fallback>
      </mc:AlternateContent>
      <p:sp>
        <p:nvSpPr>
          <p:cNvPr id="52" name="TextBox 51">
            <a:extLst>
              <a:ext uri="{FF2B5EF4-FFF2-40B4-BE49-F238E27FC236}">
                <a16:creationId xmlns:a16="http://schemas.microsoft.com/office/drawing/2014/main" id="{B5312408-6A8E-4A6F-B8E5-912221B2119F}"/>
              </a:ext>
            </a:extLst>
          </p:cNvPr>
          <p:cNvSpPr txBox="1"/>
          <p:nvPr/>
        </p:nvSpPr>
        <p:spPr>
          <a:xfrm>
            <a:off x="1266020" y="4735133"/>
            <a:ext cx="3070190" cy="307777"/>
          </a:xfrm>
          <a:prstGeom prst="rect">
            <a:avLst/>
          </a:prstGeom>
          <a:noFill/>
        </p:spPr>
        <p:txBody>
          <a:bodyPr wrap="square">
            <a:spAutoFit/>
          </a:bodyPr>
          <a:lstStyle/>
          <a:p>
            <a:r>
              <a:rPr lang="en-US" sz="1400" dirty="0"/>
              <a:t>position: fixed, static, relative, absolute</a:t>
            </a:r>
          </a:p>
        </p:txBody>
      </p:sp>
      <p:sp>
        <p:nvSpPr>
          <p:cNvPr id="53" name="TextBox 52">
            <a:extLst>
              <a:ext uri="{FF2B5EF4-FFF2-40B4-BE49-F238E27FC236}">
                <a16:creationId xmlns:a16="http://schemas.microsoft.com/office/drawing/2014/main" id="{C4B97117-E617-4CD4-A8FD-7FCE07432A58}"/>
              </a:ext>
            </a:extLst>
          </p:cNvPr>
          <p:cNvSpPr txBox="1"/>
          <p:nvPr/>
        </p:nvSpPr>
        <p:spPr>
          <a:xfrm>
            <a:off x="6495776" y="4733601"/>
            <a:ext cx="2349672" cy="276999"/>
          </a:xfrm>
          <a:prstGeom prst="rect">
            <a:avLst/>
          </a:prstGeom>
          <a:noFill/>
        </p:spPr>
        <p:txBody>
          <a:bodyPr wrap="square" rtlCol="0">
            <a:spAutoFit/>
          </a:bodyPr>
          <a:lstStyle/>
          <a:p>
            <a:r>
              <a:rPr lang="en-US" sz="1200"/>
              <a:t>See discussion of these prior.</a:t>
            </a:r>
          </a:p>
        </p:txBody>
      </p:sp>
      <p:sp>
        <p:nvSpPr>
          <p:cNvPr id="54" name="TextBox 53">
            <a:extLst>
              <a:ext uri="{FF2B5EF4-FFF2-40B4-BE49-F238E27FC236}">
                <a16:creationId xmlns:a16="http://schemas.microsoft.com/office/drawing/2014/main" id="{44E13486-EC2B-4160-BDED-7CED8E53BF09}"/>
              </a:ext>
            </a:extLst>
          </p:cNvPr>
          <p:cNvSpPr txBox="1"/>
          <p:nvPr/>
        </p:nvSpPr>
        <p:spPr>
          <a:xfrm>
            <a:off x="1287468" y="5128792"/>
            <a:ext cx="1289156" cy="954107"/>
          </a:xfrm>
          <a:prstGeom prst="rect">
            <a:avLst/>
          </a:prstGeom>
          <a:noFill/>
        </p:spPr>
        <p:txBody>
          <a:bodyPr wrap="square">
            <a:spAutoFit/>
          </a:bodyPr>
          <a:lstStyle/>
          <a:p>
            <a:r>
              <a:rPr lang="en-US" sz="1400"/>
              <a:t>top: n</a:t>
            </a:r>
            <a:r>
              <a:rPr lang="en-US" sz="1400" baseline="-25000"/>
              <a:t>1</a:t>
            </a:r>
            <a:r>
              <a:rPr lang="en-US" sz="1400"/>
              <a:t>px;</a:t>
            </a:r>
          </a:p>
          <a:p>
            <a:r>
              <a:rPr lang="en-US" sz="1400"/>
              <a:t>bottom: n</a:t>
            </a:r>
            <a:r>
              <a:rPr lang="en-US" sz="1400" baseline="-25000"/>
              <a:t>2</a:t>
            </a:r>
            <a:r>
              <a:rPr lang="en-US" sz="1400"/>
              <a:t>px;</a:t>
            </a:r>
          </a:p>
          <a:p>
            <a:r>
              <a:rPr lang="en-US" sz="1400"/>
              <a:t>left: n</a:t>
            </a:r>
            <a:r>
              <a:rPr lang="en-US" sz="1400" baseline="-25000"/>
              <a:t>3</a:t>
            </a:r>
            <a:r>
              <a:rPr lang="en-US" sz="1400"/>
              <a:t>px;</a:t>
            </a:r>
          </a:p>
          <a:p>
            <a:r>
              <a:rPr lang="en-US" sz="1400"/>
              <a:t>right: n</a:t>
            </a:r>
            <a:r>
              <a:rPr lang="en-US" sz="1400" baseline="-25000"/>
              <a:t>4</a:t>
            </a:r>
            <a:r>
              <a:rPr lang="en-US" sz="1400"/>
              <a:t>px;</a:t>
            </a:r>
          </a:p>
        </p:txBody>
      </p:sp>
      <mc:AlternateContent xmlns:mc="http://schemas.openxmlformats.org/markup-compatibility/2006" xmlns:p14="http://schemas.microsoft.com/office/powerpoint/2010/main">
        <mc:Choice Requires="p14">
          <p:contentPart p14:bwMode="auto" r:id="rId19">
            <p14:nvContentPartPr>
              <p14:cNvPr id="55" name="Ink 54">
                <a:extLst>
                  <a:ext uri="{FF2B5EF4-FFF2-40B4-BE49-F238E27FC236}">
                    <a16:creationId xmlns:a16="http://schemas.microsoft.com/office/drawing/2014/main" id="{D4EE3492-7257-4785-839B-A9F8860E533C}"/>
                  </a:ext>
                </a:extLst>
              </p14:cNvPr>
              <p14:cNvContentPartPr/>
              <p14:nvPr/>
            </p14:nvContentPartPr>
            <p14:xfrm>
              <a:off x="2698776" y="5245248"/>
              <a:ext cx="153720" cy="715320"/>
            </p14:xfrm>
          </p:contentPart>
        </mc:Choice>
        <mc:Fallback xmlns="">
          <p:pic>
            <p:nvPicPr>
              <p:cNvPr id="55" name="Ink 54">
                <a:extLst>
                  <a:ext uri="{FF2B5EF4-FFF2-40B4-BE49-F238E27FC236}">
                    <a16:creationId xmlns:a16="http://schemas.microsoft.com/office/drawing/2014/main" id="{D4EE3492-7257-4785-839B-A9F8860E533C}"/>
                  </a:ext>
                </a:extLst>
              </p:cNvPr>
              <p:cNvPicPr/>
              <p:nvPr/>
            </p:nvPicPr>
            <p:blipFill>
              <a:blip r:embed="rId20"/>
              <a:stretch>
                <a:fillRect/>
              </a:stretch>
            </p:blipFill>
            <p:spPr>
              <a:xfrm>
                <a:off x="2689755" y="5236248"/>
                <a:ext cx="171401" cy="732960"/>
              </a:xfrm>
              <a:prstGeom prst="rect">
                <a:avLst/>
              </a:prstGeom>
            </p:spPr>
          </p:pic>
        </mc:Fallback>
      </mc:AlternateContent>
      <p:sp>
        <p:nvSpPr>
          <p:cNvPr id="56" name="TextBox 55">
            <a:extLst>
              <a:ext uri="{FF2B5EF4-FFF2-40B4-BE49-F238E27FC236}">
                <a16:creationId xmlns:a16="http://schemas.microsoft.com/office/drawing/2014/main" id="{C02D5255-CE5C-4C79-A33E-0950627E8CAF}"/>
              </a:ext>
            </a:extLst>
          </p:cNvPr>
          <p:cNvSpPr txBox="1"/>
          <p:nvPr/>
        </p:nvSpPr>
        <p:spPr>
          <a:xfrm>
            <a:off x="3095098" y="5425565"/>
            <a:ext cx="1665841" cy="307777"/>
          </a:xfrm>
          <a:prstGeom prst="rect">
            <a:avLst/>
          </a:prstGeom>
          <a:noFill/>
        </p:spPr>
        <p:txBody>
          <a:bodyPr wrap="none" rtlCol="0">
            <a:spAutoFit/>
          </a:bodyPr>
          <a:lstStyle/>
          <a:p>
            <a:r>
              <a:rPr lang="en-US" sz="1400"/>
              <a:t>As priorly discussed.</a:t>
            </a:r>
            <a:endParaRPr lang="en-US"/>
          </a:p>
        </p:txBody>
      </p:sp>
    </p:spTree>
    <p:extLst>
      <p:ext uri="{BB962C8B-B14F-4D97-AF65-F5344CB8AC3E}">
        <p14:creationId xmlns:p14="http://schemas.microsoft.com/office/powerpoint/2010/main" val="1220454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5ABF9-2B97-EBA9-6154-F7C4841EA74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60D08AC-ABCE-FC00-9237-843D47B131E7}"/>
              </a:ext>
            </a:extLst>
          </p:cNvPr>
          <p:cNvSpPr txBox="1"/>
          <p:nvPr/>
        </p:nvSpPr>
        <p:spPr>
          <a:xfrm>
            <a:off x="4049946" y="142877"/>
            <a:ext cx="4326152" cy="523220"/>
          </a:xfrm>
          <a:prstGeom prst="rect">
            <a:avLst/>
          </a:prstGeom>
          <a:noFill/>
        </p:spPr>
        <p:txBody>
          <a:bodyPr wrap="square" rtlCol="0">
            <a:spAutoFit/>
          </a:bodyPr>
          <a:lstStyle/>
          <a:p>
            <a:r>
              <a:rPr lang="en-US" sz="2800" b="1" u="sng"/>
              <a:t>CSS Body Substructure Tags</a:t>
            </a:r>
          </a:p>
        </p:txBody>
      </p:sp>
      <p:sp>
        <p:nvSpPr>
          <p:cNvPr id="39" name="Rectangle 38">
            <a:extLst>
              <a:ext uri="{FF2B5EF4-FFF2-40B4-BE49-F238E27FC236}">
                <a16:creationId xmlns:a16="http://schemas.microsoft.com/office/drawing/2014/main" id="{64375A09-8D68-948A-D90D-C3CBCB76D03D}"/>
              </a:ext>
            </a:extLst>
          </p:cNvPr>
          <p:cNvSpPr/>
          <p:nvPr/>
        </p:nvSpPr>
        <p:spPr>
          <a:xfrm>
            <a:off x="157162" y="1220599"/>
            <a:ext cx="832592" cy="369332"/>
          </a:xfrm>
          <a:prstGeom prst="rect">
            <a:avLst/>
          </a:prstGeom>
        </p:spPr>
        <p:txBody>
          <a:bodyPr wrap="square">
            <a:spAutoFit/>
          </a:bodyPr>
          <a:lstStyle/>
          <a:p>
            <a:pPr hangingPunct="0"/>
            <a:r>
              <a:rPr lang="en-US" b="1"/>
              <a:t> </a:t>
            </a:r>
            <a:r>
              <a:rPr lang="en-US" sz="1400"/>
              <a:t>nav {} </a:t>
            </a:r>
          </a:p>
        </p:txBody>
      </p:sp>
      <p:sp>
        <p:nvSpPr>
          <p:cNvPr id="42" name="TextBox 41">
            <a:extLst>
              <a:ext uri="{FF2B5EF4-FFF2-40B4-BE49-F238E27FC236}">
                <a16:creationId xmlns:a16="http://schemas.microsoft.com/office/drawing/2014/main" id="{471BDC79-107B-154E-DD34-7417C28BCF55}"/>
              </a:ext>
            </a:extLst>
          </p:cNvPr>
          <p:cNvSpPr txBox="1"/>
          <p:nvPr/>
        </p:nvSpPr>
        <p:spPr>
          <a:xfrm>
            <a:off x="188334" y="818140"/>
            <a:ext cx="9257321" cy="338554"/>
          </a:xfrm>
          <a:prstGeom prst="rect">
            <a:avLst/>
          </a:prstGeom>
          <a:noFill/>
        </p:spPr>
        <p:txBody>
          <a:bodyPr wrap="square" rtlCol="0">
            <a:spAutoFit/>
          </a:bodyPr>
          <a:lstStyle/>
          <a:p>
            <a:r>
              <a:rPr lang="en-US" sz="1600"/>
              <a:t>Many of the things we can do with the body tag we can do with the other structure-related tags.</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3E520002-9764-5D06-0972-58C224C8A21A}"/>
                  </a:ext>
                </a:extLst>
              </p14:cNvPr>
              <p14:cNvContentPartPr/>
              <p14:nvPr/>
            </p14:nvContentPartPr>
            <p14:xfrm>
              <a:off x="2445775" y="1663454"/>
              <a:ext cx="1168920" cy="18360"/>
            </p14:xfrm>
          </p:contentPart>
        </mc:Choice>
        <mc:Fallback xmlns="">
          <p:pic>
            <p:nvPicPr>
              <p:cNvPr id="29" name="Ink 28">
                <a:extLst>
                  <a:ext uri="{FF2B5EF4-FFF2-40B4-BE49-F238E27FC236}">
                    <a16:creationId xmlns:a16="http://schemas.microsoft.com/office/drawing/2014/main" id="{3E520002-9764-5D06-0972-58C224C8A21A}"/>
                  </a:ext>
                </a:extLst>
              </p:cNvPr>
              <p:cNvPicPr/>
              <p:nvPr/>
            </p:nvPicPr>
            <p:blipFill>
              <a:blip r:embed="rId4"/>
              <a:stretch>
                <a:fillRect/>
              </a:stretch>
            </p:blipFill>
            <p:spPr>
              <a:xfrm>
                <a:off x="2436775" y="1654454"/>
                <a:ext cx="1186560" cy="36000"/>
              </a:xfrm>
              <a:prstGeom prst="rect">
                <a:avLst/>
              </a:prstGeom>
            </p:spPr>
          </p:pic>
        </mc:Fallback>
      </mc:AlternateContent>
      <p:sp>
        <p:nvSpPr>
          <p:cNvPr id="30" name="TextBox 29">
            <a:extLst>
              <a:ext uri="{FF2B5EF4-FFF2-40B4-BE49-F238E27FC236}">
                <a16:creationId xmlns:a16="http://schemas.microsoft.com/office/drawing/2014/main" id="{AD7ED23E-63FE-5E35-046D-73501397998B}"/>
              </a:ext>
            </a:extLst>
          </p:cNvPr>
          <p:cNvSpPr txBox="1"/>
          <p:nvPr/>
        </p:nvSpPr>
        <p:spPr>
          <a:xfrm>
            <a:off x="1008039" y="1503251"/>
            <a:ext cx="1261961" cy="307777"/>
          </a:xfrm>
          <a:prstGeom prst="rect">
            <a:avLst/>
          </a:prstGeom>
          <a:noFill/>
        </p:spPr>
        <p:txBody>
          <a:bodyPr wrap="square">
            <a:spAutoFit/>
          </a:bodyPr>
          <a:lstStyle/>
          <a:p>
            <a:r>
              <a:rPr lang="en-US" sz="1400"/>
              <a:t>display: flex;</a:t>
            </a:r>
          </a:p>
        </p:txBody>
      </p:sp>
      <p:sp>
        <p:nvSpPr>
          <p:cNvPr id="31" name="TextBox 30">
            <a:extLst>
              <a:ext uri="{FF2B5EF4-FFF2-40B4-BE49-F238E27FC236}">
                <a16:creationId xmlns:a16="http://schemas.microsoft.com/office/drawing/2014/main" id="{0F8B76E5-D8D5-7E1E-64EA-4968B57F7FDA}"/>
              </a:ext>
            </a:extLst>
          </p:cNvPr>
          <p:cNvSpPr txBox="1"/>
          <p:nvPr/>
        </p:nvSpPr>
        <p:spPr>
          <a:xfrm>
            <a:off x="4286477" y="1503251"/>
            <a:ext cx="5350677" cy="276999"/>
          </a:xfrm>
          <a:prstGeom prst="rect">
            <a:avLst/>
          </a:prstGeom>
          <a:noFill/>
        </p:spPr>
        <p:txBody>
          <a:bodyPr wrap="square" rtlCol="0">
            <a:spAutoFit/>
          </a:bodyPr>
          <a:lstStyle/>
          <a:p>
            <a:r>
              <a:rPr lang="en-US" sz="1200"/>
              <a:t>will horizontally array the links in &lt;nav&gt; &lt;/nav&gt;, rather than vertically. </a:t>
            </a:r>
            <a:endParaRPr lang="en-US"/>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A9AEEC9B-A6F0-FFBC-A427-F9681FE81418}"/>
                  </a:ext>
                </a:extLst>
              </p14:cNvPr>
              <p14:cNvContentPartPr/>
              <p14:nvPr/>
            </p14:nvContentPartPr>
            <p14:xfrm>
              <a:off x="3040626" y="2050570"/>
              <a:ext cx="1168920" cy="18360"/>
            </p14:xfrm>
          </p:contentPart>
        </mc:Choice>
        <mc:Fallback xmlns="">
          <p:pic>
            <p:nvPicPr>
              <p:cNvPr id="4" name="Ink 3">
                <a:extLst>
                  <a:ext uri="{FF2B5EF4-FFF2-40B4-BE49-F238E27FC236}">
                    <a16:creationId xmlns:a16="http://schemas.microsoft.com/office/drawing/2014/main" id="{A9AEEC9B-A6F0-FFBC-A427-F9681FE81418}"/>
                  </a:ext>
                </a:extLst>
              </p:cNvPr>
              <p:cNvPicPr/>
              <p:nvPr/>
            </p:nvPicPr>
            <p:blipFill>
              <a:blip r:embed="rId4"/>
              <a:stretch>
                <a:fillRect/>
              </a:stretch>
            </p:blipFill>
            <p:spPr>
              <a:xfrm>
                <a:off x="3031626" y="2041570"/>
                <a:ext cx="1186560" cy="36000"/>
              </a:xfrm>
              <a:prstGeom prst="rect">
                <a:avLst/>
              </a:prstGeom>
            </p:spPr>
          </p:pic>
        </mc:Fallback>
      </mc:AlternateContent>
      <p:sp>
        <p:nvSpPr>
          <p:cNvPr id="6" name="TextBox 5">
            <a:extLst>
              <a:ext uri="{FF2B5EF4-FFF2-40B4-BE49-F238E27FC236}">
                <a16:creationId xmlns:a16="http://schemas.microsoft.com/office/drawing/2014/main" id="{43A6D487-5771-9056-7542-1EB629D35348}"/>
              </a:ext>
            </a:extLst>
          </p:cNvPr>
          <p:cNvSpPr txBox="1"/>
          <p:nvPr/>
        </p:nvSpPr>
        <p:spPr>
          <a:xfrm>
            <a:off x="1008039" y="1881485"/>
            <a:ext cx="2072452" cy="307777"/>
          </a:xfrm>
          <a:prstGeom prst="rect">
            <a:avLst/>
          </a:prstGeom>
          <a:noFill/>
        </p:spPr>
        <p:txBody>
          <a:bodyPr wrap="square">
            <a:spAutoFit/>
          </a:bodyPr>
          <a:lstStyle/>
          <a:p>
            <a:r>
              <a:rPr lang="en-US" sz="1400"/>
              <a:t>justify-content: center;</a:t>
            </a:r>
          </a:p>
        </p:txBody>
      </p:sp>
      <p:sp>
        <p:nvSpPr>
          <p:cNvPr id="7" name="TextBox 6">
            <a:extLst>
              <a:ext uri="{FF2B5EF4-FFF2-40B4-BE49-F238E27FC236}">
                <a16:creationId xmlns:a16="http://schemas.microsoft.com/office/drawing/2014/main" id="{EEEAB79D-3093-BBF1-12A2-39CBC95E0ADD}"/>
              </a:ext>
            </a:extLst>
          </p:cNvPr>
          <p:cNvSpPr txBox="1"/>
          <p:nvPr/>
        </p:nvSpPr>
        <p:spPr>
          <a:xfrm>
            <a:off x="4286477" y="1896873"/>
            <a:ext cx="5350677" cy="276999"/>
          </a:xfrm>
          <a:prstGeom prst="rect">
            <a:avLst/>
          </a:prstGeom>
          <a:noFill/>
        </p:spPr>
        <p:txBody>
          <a:bodyPr wrap="square" rtlCol="0">
            <a:spAutoFit/>
          </a:bodyPr>
          <a:lstStyle/>
          <a:p>
            <a:r>
              <a:rPr lang="en-US" sz="1200"/>
              <a:t>will center the links on the page.  Other options are </a:t>
            </a:r>
            <a:r>
              <a:rPr lang="en-US" sz="1200" i="1"/>
              <a:t>left</a:t>
            </a:r>
            <a:r>
              <a:rPr lang="en-US" sz="1200"/>
              <a:t> and</a:t>
            </a:r>
            <a:r>
              <a:rPr lang="en-US" sz="1200" i="1"/>
              <a:t> end</a:t>
            </a:r>
            <a:r>
              <a:rPr lang="en-US" sz="1200"/>
              <a:t>.</a:t>
            </a:r>
            <a:endParaRPr lang="en-US"/>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8C18878E-A859-2DEF-7774-DBE3D5ECD306}"/>
                  </a:ext>
                </a:extLst>
              </p14:cNvPr>
              <p14:cNvContentPartPr/>
              <p14:nvPr/>
            </p14:nvContentPartPr>
            <p14:xfrm>
              <a:off x="2445774" y="2389336"/>
              <a:ext cx="1168920" cy="18360"/>
            </p14:xfrm>
          </p:contentPart>
        </mc:Choice>
        <mc:Fallback xmlns="">
          <p:pic>
            <p:nvPicPr>
              <p:cNvPr id="8" name="Ink 7">
                <a:extLst>
                  <a:ext uri="{FF2B5EF4-FFF2-40B4-BE49-F238E27FC236}">
                    <a16:creationId xmlns:a16="http://schemas.microsoft.com/office/drawing/2014/main" id="{8C18878E-A859-2DEF-7774-DBE3D5ECD306}"/>
                  </a:ext>
                </a:extLst>
              </p:cNvPr>
              <p:cNvPicPr/>
              <p:nvPr/>
            </p:nvPicPr>
            <p:blipFill>
              <a:blip r:embed="rId4"/>
              <a:stretch>
                <a:fillRect/>
              </a:stretch>
            </p:blipFill>
            <p:spPr>
              <a:xfrm>
                <a:off x="2436774" y="2380336"/>
                <a:ext cx="1186560" cy="36000"/>
              </a:xfrm>
              <a:prstGeom prst="rect">
                <a:avLst/>
              </a:prstGeom>
            </p:spPr>
          </p:pic>
        </mc:Fallback>
      </mc:AlternateContent>
      <p:sp>
        <p:nvSpPr>
          <p:cNvPr id="9" name="TextBox 8">
            <a:extLst>
              <a:ext uri="{FF2B5EF4-FFF2-40B4-BE49-F238E27FC236}">
                <a16:creationId xmlns:a16="http://schemas.microsoft.com/office/drawing/2014/main" id="{51054C37-5470-64AA-81FB-24755027F842}"/>
              </a:ext>
            </a:extLst>
          </p:cNvPr>
          <p:cNvSpPr txBox="1"/>
          <p:nvPr/>
        </p:nvSpPr>
        <p:spPr>
          <a:xfrm>
            <a:off x="1008038" y="2229133"/>
            <a:ext cx="1261961" cy="307777"/>
          </a:xfrm>
          <a:prstGeom prst="rect">
            <a:avLst/>
          </a:prstGeom>
          <a:noFill/>
        </p:spPr>
        <p:txBody>
          <a:bodyPr wrap="square">
            <a:spAutoFit/>
          </a:bodyPr>
          <a:lstStyle/>
          <a:p>
            <a:r>
              <a:rPr lang="en-US" sz="1400"/>
              <a:t>gap: 28px;</a:t>
            </a:r>
          </a:p>
        </p:txBody>
      </p:sp>
      <p:sp>
        <p:nvSpPr>
          <p:cNvPr id="10" name="TextBox 9">
            <a:extLst>
              <a:ext uri="{FF2B5EF4-FFF2-40B4-BE49-F238E27FC236}">
                <a16:creationId xmlns:a16="http://schemas.microsoft.com/office/drawing/2014/main" id="{A93089F9-4F7B-F467-9186-F2A38368B8BA}"/>
              </a:ext>
            </a:extLst>
          </p:cNvPr>
          <p:cNvSpPr txBox="1"/>
          <p:nvPr/>
        </p:nvSpPr>
        <p:spPr>
          <a:xfrm>
            <a:off x="4286476" y="2229133"/>
            <a:ext cx="5350677" cy="276999"/>
          </a:xfrm>
          <a:prstGeom prst="rect">
            <a:avLst/>
          </a:prstGeom>
          <a:noFill/>
        </p:spPr>
        <p:txBody>
          <a:bodyPr wrap="square" rtlCol="0">
            <a:spAutoFit/>
          </a:bodyPr>
          <a:lstStyle/>
          <a:p>
            <a:r>
              <a:rPr lang="en-US" sz="1200"/>
              <a:t>sets spacing between each link.  </a:t>
            </a:r>
            <a:endParaRPr lang="en-US"/>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5508290A-61CB-1170-936F-B27573472461}"/>
                  </a:ext>
                </a:extLst>
              </p14:cNvPr>
              <p14:cNvContentPartPr/>
              <p14:nvPr/>
            </p14:nvContentPartPr>
            <p14:xfrm>
              <a:off x="3040625" y="2731930"/>
              <a:ext cx="1168920" cy="18360"/>
            </p14:xfrm>
          </p:contentPart>
        </mc:Choice>
        <mc:Fallback xmlns="">
          <p:pic>
            <p:nvPicPr>
              <p:cNvPr id="11" name="Ink 10">
                <a:extLst>
                  <a:ext uri="{FF2B5EF4-FFF2-40B4-BE49-F238E27FC236}">
                    <a16:creationId xmlns:a16="http://schemas.microsoft.com/office/drawing/2014/main" id="{5508290A-61CB-1170-936F-B27573472461}"/>
                  </a:ext>
                </a:extLst>
              </p:cNvPr>
              <p:cNvPicPr/>
              <p:nvPr/>
            </p:nvPicPr>
            <p:blipFill>
              <a:blip r:embed="rId4"/>
              <a:stretch>
                <a:fillRect/>
              </a:stretch>
            </p:blipFill>
            <p:spPr>
              <a:xfrm>
                <a:off x="3031625" y="2722930"/>
                <a:ext cx="1186560" cy="36000"/>
              </a:xfrm>
              <a:prstGeom prst="rect">
                <a:avLst/>
              </a:prstGeom>
            </p:spPr>
          </p:pic>
        </mc:Fallback>
      </mc:AlternateContent>
      <p:sp>
        <p:nvSpPr>
          <p:cNvPr id="12" name="TextBox 11">
            <a:extLst>
              <a:ext uri="{FF2B5EF4-FFF2-40B4-BE49-F238E27FC236}">
                <a16:creationId xmlns:a16="http://schemas.microsoft.com/office/drawing/2014/main" id="{B31F7492-333B-B2FE-56D0-9CF3A2D0BDA3}"/>
              </a:ext>
            </a:extLst>
          </p:cNvPr>
          <p:cNvSpPr txBox="1"/>
          <p:nvPr/>
        </p:nvSpPr>
        <p:spPr>
          <a:xfrm>
            <a:off x="1008038" y="2571727"/>
            <a:ext cx="1885416" cy="307777"/>
          </a:xfrm>
          <a:prstGeom prst="rect">
            <a:avLst/>
          </a:prstGeom>
          <a:noFill/>
        </p:spPr>
        <p:txBody>
          <a:bodyPr wrap="square">
            <a:spAutoFit/>
          </a:bodyPr>
          <a:lstStyle/>
          <a:p>
            <a:r>
              <a:rPr lang="en-US" sz="1400"/>
              <a:t>padding-bottom: 10px;</a:t>
            </a:r>
          </a:p>
        </p:txBody>
      </p:sp>
      <p:sp>
        <p:nvSpPr>
          <p:cNvPr id="13" name="TextBox 12">
            <a:extLst>
              <a:ext uri="{FF2B5EF4-FFF2-40B4-BE49-F238E27FC236}">
                <a16:creationId xmlns:a16="http://schemas.microsoft.com/office/drawing/2014/main" id="{0166C955-0C0B-DAE6-3246-364D468B5769}"/>
              </a:ext>
            </a:extLst>
          </p:cNvPr>
          <p:cNvSpPr txBox="1"/>
          <p:nvPr/>
        </p:nvSpPr>
        <p:spPr>
          <a:xfrm>
            <a:off x="4356716" y="2593430"/>
            <a:ext cx="5350677" cy="276999"/>
          </a:xfrm>
          <a:prstGeom prst="rect">
            <a:avLst/>
          </a:prstGeom>
          <a:noFill/>
        </p:spPr>
        <p:txBody>
          <a:bodyPr wrap="square" rtlCol="0">
            <a:spAutoFit/>
          </a:bodyPr>
          <a:lstStyle/>
          <a:p>
            <a:r>
              <a:rPr lang="en-US" sz="1200"/>
              <a:t>sets the padding at the bottom.  </a:t>
            </a:r>
            <a:endParaRPr lang="en-US"/>
          </a:p>
        </p:txBody>
      </p:sp>
      <p:sp>
        <p:nvSpPr>
          <p:cNvPr id="16" name="Rectangle 15">
            <a:extLst>
              <a:ext uri="{FF2B5EF4-FFF2-40B4-BE49-F238E27FC236}">
                <a16:creationId xmlns:a16="http://schemas.microsoft.com/office/drawing/2014/main" id="{4F74E7F5-9DBD-A588-8989-37AD85A5B58E}"/>
              </a:ext>
            </a:extLst>
          </p:cNvPr>
          <p:cNvSpPr/>
          <p:nvPr/>
        </p:nvSpPr>
        <p:spPr>
          <a:xfrm>
            <a:off x="80229" y="3415109"/>
            <a:ext cx="832592" cy="369332"/>
          </a:xfrm>
          <a:prstGeom prst="rect">
            <a:avLst/>
          </a:prstGeom>
        </p:spPr>
        <p:txBody>
          <a:bodyPr wrap="square">
            <a:spAutoFit/>
          </a:bodyPr>
          <a:lstStyle/>
          <a:p>
            <a:pPr hangingPunct="0"/>
            <a:r>
              <a:rPr lang="en-US" b="1"/>
              <a:t> </a:t>
            </a:r>
            <a:r>
              <a:rPr lang="en-US" sz="1400"/>
              <a:t>nav a {} </a:t>
            </a:r>
          </a:p>
        </p:txBody>
      </p:sp>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E58E8ACF-05AE-267D-08AB-FFB171ACE15D}"/>
                  </a:ext>
                </a:extLst>
              </p14:cNvPr>
              <p14:cNvContentPartPr/>
              <p14:nvPr/>
            </p14:nvContentPartPr>
            <p14:xfrm>
              <a:off x="3062206" y="3911977"/>
              <a:ext cx="1168920" cy="18360"/>
            </p14:xfrm>
          </p:contentPart>
        </mc:Choice>
        <mc:Fallback xmlns="">
          <p:pic>
            <p:nvPicPr>
              <p:cNvPr id="17" name="Ink 16">
                <a:extLst>
                  <a:ext uri="{FF2B5EF4-FFF2-40B4-BE49-F238E27FC236}">
                    <a16:creationId xmlns:a16="http://schemas.microsoft.com/office/drawing/2014/main" id="{E58E8ACF-05AE-267D-08AB-FFB171ACE15D}"/>
                  </a:ext>
                </a:extLst>
              </p:cNvPr>
              <p:cNvPicPr/>
              <p:nvPr/>
            </p:nvPicPr>
            <p:blipFill>
              <a:blip r:embed="rId4"/>
              <a:stretch>
                <a:fillRect/>
              </a:stretch>
            </p:blipFill>
            <p:spPr>
              <a:xfrm>
                <a:off x="3053206" y="3902977"/>
                <a:ext cx="1186560" cy="36000"/>
              </a:xfrm>
              <a:prstGeom prst="rect">
                <a:avLst/>
              </a:prstGeom>
            </p:spPr>
          </p:pic>
        </mc:Fallback>
      </mc:AlternateContent>
      <p:sp>
        <p:nvSpPr>
          <p:cNvPr id="18" name="TextBox 17">
            <a:extLst>
              <a:ext uri="{FF2B5EF4-FFF2-40B4-BE49-F238E27FC236}">
                <a16:creationId xmlns:a16="http://schemas.microsoft.com/office/drawing/2014/main" id="{FFAAA144-817D-6F4A-EAB3-5F63CB0E3DC7}"/>
              </a:ext>
            </a:extLst>
          </p:cNvPr>
          <p:cNvSpPr txBox="1"/>
          <p:nvPr/>
        </p:nvSpPr>
        <p:spPr>
          <a:xfrm>
            <a:off x="989754" y="3760316"/>
            <a:ext cx="1955656" cy="307777"/>
          </a:xfrm>
          <a:prstGeom prst="rect">
            <a:avLst/>
          </a:prstGeom>
          <a:noFill/>
        </p:spPr>
        <p:txBody>
          <a:bodyPr wrap="square">
            <a:spAutoFit/>
          </a:bodyPr>
          <a:lstStyle/>
          <a:p>
            <a:r>
              <a:rPr lang="en-US" sz="1400"/>
              <a:t>text-decoration: none;</a:t>
            </a:r>
          </a:p>
        </p:txBody>
      </p:sp>
      <p:sp>
        <p:nvSpPr>
          <p:cNvPr id="19" name="TextBox 18">
            <a:extLst>
              <a:ext uri="{FF2B5EF4-FFF2-40B4-BE49-F238E27FC236}">
                <a16:creationId xmlns:a16="http://schemas.microsoft.com/office/drawing/2014/main" id="{048DE248-F613-DC98-00A6-9E2A699CEC83}"/>
              </a:ext>
            </a:extLst>
          </p:cNvPr>
          <p:cNvSpPr txBox="1"/>
          <p:nvPr/>
        </p:nvSpPr>
        <p:spPr>
          <a:xfrm>
            <a:off x="4408671" y="3760316"/>
            <a:ext cx="5350677" cy="276999"/>
          </a:xfrm>
          <a:prstGeom prst="rect">
            <a:avLst/>
          </a:prstGeom>
          <a:noFill/>
        </p:spPr>
        <p:txBody>
          <a:bodyPr wrap="square" rtlCol="0">
            <a:spAutoFit/>
          </a:bodyPr>
          <a:lstStyle/>
          <a:p>
            <a:r>
              <a:rPr lang="en-US" sz="1200"/>
              <a:t>removes the default ___ beneath each link.</a:t>
            </a:r>
            <a:endParaRPr lang="en-US"/>
          </a:p>
        </p:txBody>
      </p:sp>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ADB73A74-8803-8AE1-3B8A-02081CEAB180}"/>
                  </a:ext>
                </a:extLst>
              </p14:cNvPr>
              <p14:cNvContentPartPr/>
              <p14:nvPr/>
            </p14:nvContentPartPr>
            <p14:xfrm>
              <a:off x="3022342" y="4294572"/>
              <a:ext cx="1168920" cy="18360"/>
            </p14:xfrm>
          </p:contentPart>
        </mc:Choice>
        <mc:Fallback xmlns="">
          <p:pic>
            <p:nvPicPr>
              <p:cNvPr id="21" name="Ink 20">
                <a:extLst>
                  <a:ext uri="{FF2B5EF4-FFF2-40B4-BE49-F238E27FC236}">
                    <a16:creationId xmlns:a16="http://schemas.microsoft.com/office/drawing/2014/main" id="{ADB73A74-8803-8AE1-3B8A-02081CEAB180}"/>
                  </a:ext>
                </a:extLst>
              </p:cNvPr>
              <p:cNvPicPr/>
              <p:nvPr/>
            </p:nvPicPr>
            <p:blipFill>
              <a:blip r:embed="rId4"/>
              <a:stretch>
                <a:fillRect/>
              </a:stretch>
            </p:blipFill>
            <p:spPr>
              <a:xfrm>
                <a:off x="3013342" y="4285572"/>
                <a:ext cx="1186560" cy="36000"/>
              </a:xfrm>
              <a:prstGeom prst="rect">
                <a:avLst/>
              </a:prstGeom>
            </p:spPr>
          </p:pic>
        </mc:Fallback>
      </mc:AlternateContent>
      <p:sp>
        <p:nvSpPr>
          <p:cNvPr id="22" name="TextBox 21">
            <a:extLst>
              <a:ext uri="{FF2B5EF4-FFF2-40B4-BE49-F238E27FC236}">
                <a16:creationId xmlns:a16="http://schemas.microsoft.com/office/drawing/2014/main" id="{29E6B120-D49F-1978-64C1-0AF694A0DE5F}"/>
              </a:ext>
            </a:extLst>
          </p:cNvPr>
          <p:cNvSpPr txBox="1"/>
          <p:nvPr/>
        </p:nvSpPr>
        <p:spPr>
          <a:xfrm>
            <a:off x="989755" y="4125487"/>
            <a:ext cx="1507976" cy="307777"/>
          </a:xfrm>
          <a:prstGeom prst="rect">
            <a:avLst/>
          </a:prstGeom>
          <a:noFill/>
        </p:spPr>
        <p:txBody>
          <a:bodyPr wrap="square">
            <a:spAutoFit/>
          </a:bodyPr>
          <a:lstStyle/>
          <a:p>
            <a:r>
              <a:rPr lang="en-US" sz="1400"/>
              <a:t>font-size: 15px;</a:t>
            </a:r>
          </a:p>
        </p:txBody>
      </p:sp>
      <p:sp>
        <p:nvSpPr>
          <p:cNvPr id="23" name="TextBox 22">
            <a:extLst>
              <a:ext uri="{FF2B5EF4-FFF2-40B4-BE49-F238E27FC236}">
                <a16:creationId xmlns:a16="http://schemas.microsoft.com/office/drawing/2014/main" id="{6F5B2E83-8F74-EDEC-3715-6EFAB990B66B}"/>
              </a:ext>
            </a:extLst>
          </p:cNvPr>
          <p:cNvSpPr txBox="1"/>
          <p:nvPr/>
        </p:nvSpPr>
        <p:spPr>
          <a:xfrm>
            <a:off x="4268193" y="4140875"/>
            <a:ext cx="5350677" cy="276999"/>
          </a:xfrm>
          <a:prstGeom prst="rect">
            <a:avLst/>
          </a:prstGeom>
          <a:noFill/>
        </p:spPr>
        <p:txBody>
          <a:bodyPr wrap="square" rtlCol="0">
            <a:spAutoFit/>
          </a:bodyPr>
          <a:lstStyle/>
          <a:p>
            <a:r>
              <a:rPr lang="en-US" sz="1200"/>
              <a:t>font size of the links</a:t>
            </a:r>
            <a:endParaRPr lang="en-US"/>
          </a:p>
        </p:txBody>
      </p:sp>
      <mc:AlternateContent xmlns:mc="http://schemas.openxmlformats.org/markup-compatibility/2006" xmlns:p14="http://schemas.microsoft.com/office/powerpoint/2010/main">
        <mc:Choice Requires="p14">
          <p:contentPart p14:bwMode="auto" r:id="rId10">
            <p14:nvContentPartPr>
              <p14:cNvPr id="36" name="Ink 35">
                <a:extLst>
                  <a:ext uri="{FF2B5EF4-FFF2-40B4-BE49-F238E27FC236}">
                    <a16:creationId xmlns:a16="http://schemas.microsoft.com/office/drawing/2014/main" id="{CE30B22D-24CE-0AF0-EF8F-0EDE7784D132}"/>
                  </a:ext>
                </a:extLst>
              </p14:cNvPr>
              <p14:cNvContentPartPr/>
              <p14:nvPr/>
            </p14:nvContentPartPr>
            <p14:xfrm>
              <a:off x="2427491" y="4664116"/>
              <a:ext cx="1168920" cy="18360"/>
            </p14:xfrm>
          </p:contentPart>
        </mc:Choice>
        <mc:Fallback xmlns="">
          <p:pic>
            <p:nvPicPr>
              <p:cNvPr id="36" name="Ink 35">
                <a:extLst>
                  <a:ext uri="{FF2B5EF4-FFF2-40B4-BE49-F238E27FC236}">
                    <a16:creationId xmlns:a16="http://schemas.microsoft.com/office/drawing/2014/main" id="{CE30B22D-24CE-0AF0-EF8F-0EDE7784D132}"/>
                  </a:ext>
                </a:extLst>
              </p:cNvPr>
              <p:cNvPicPr/>
              <p:nvPr/>
            </p:nvPicPr>
            <p:blipFill>
              <a:blip r:embed="rId4"/>
              <a:stretch>
                <a:fillRect/>
              </a:stretch>
            </p:blipFill>
            <p:spPr>
              <a:xfrm>
                <a:off x="2418491" y="4655116"/>
                <a:ext cx="1186560" cy="36000"/>
              </a:xfrm>
              <a:prstGeom prst="rect">
                <a:avLst/>
              </a:prstGeom>
            </p:spPr>
          </p:pic>
        </mc:Fallback>
      </mc:AlternateContent>
      <p:sp>
        <p:nvSpPr>
          <p:cNvPr id="57" name="TextBox 56">
            <a:extLst>
              <a:ext uri="{FF2B5EF4-FFF2-40B4-BE49-F238E27FC236}">
                <a16:creationId xmlns:a16="http://schemas.microsoft.com/office/drawing/2014/main" id="{A6FDA541-41C6-503E-229A-772B4175457F}"/>
              </a:ext>
            </a:extLst>
          </p:cNvPr>
          <p:cNvSpPr txBox="1"/>
          <p:nvPr/>
        </p:nvSpPr>
        <p:spPr>
          <a:xfrm>
            <a:off x="989755" y="4503913"/>
            <a:ext cx="1727056" cy="307777"/>
          </a:xfrm>
          <a:prstGeom prst="rect">
            <a:avLst/>
          </a:prstGeom>
          <a:noFill/>
        </p:spPr>
        <p:txBody>
          <a:bodyPr wrap="square">
            <a:spAutoFit/>
          </a:bodyPr>
          <a:lstStyle/>
          <a:p>
            <a:r>
              <a:rPr lang="en-US" sz="1400"/>
              <a:t>color: #2a3b55;</a:t>
            </a:r>
          </a:p>
        </p:txBody>
      </p:sp>
      <p:sp>
        <p:nvSpPr>
          <p:cNvPr id="58" name="TextBox 57">
            <a:extLst>
              <a:ext uri="{FF2B5EF4-FFF2-40B4-BE49-F238E27FC236}">
                <a16:creationId xmlns:a16="http://schemas.microsoft.com/office/drawing/2014/main" id="{98EB5FD1-FA56-CADA-8890-7F6253C39E04}"/>
              </a:ext>
            </a:extLst>
          </p:cNvPr>
          <p:cNvSpPr txBox="1"/>
          <p:nvPr/>
        </p:nvSpPr>
        <p:spPr>
          <a:xfrm>
            <a:off x="4268193" y="4503913"/>
            <a:ext cx="5350677" cy="276999"/>
          </a:xfrm>
          <a:prstGeom prst="rect">
            <a:avLst/>
          </a:prstGeom>
          <a:noFill/>
        </p:spPr>
        <p:txBody>
          <a:bodyPr wrap="square" rtlCol="0">
            <a:spAutoFit/>
          </a:bodyPr>
          <a:lstStyle/>
          <a:p>
            <a:r>
              <a:rPr lang="en-US" sz="1200"/>
              <a:t>sets the color</a:t>
            </a:r>
            <a:endParaRPr lang="en-US"/>
          </a:p>
        </p:txBody>
      </p:sp>
      <mc:AlternateContent xmlns:mc="http://schemas.openxmlformats.org/markup-compatibility/2006" xmlns:p14="http://schemas.microsoft.com/office/powerpoint/2010/main">
        <mc:Choice Requires="p14">
          <p:contentPart p14:bwMode="auto" r:id="rId11">
            <p14:nvContentPartPr>
              <p14:cNvPr id="59" name="Ink 58">
                <a:extLst>
                  <a:ext uri="{FF2B5EF4-FFF2-40B4-BE49-F238E27FC236}">
                    <a16:creationId xmlns:a16="http://schemas.microsoft.com/office/drawing/2014/main" id="{A7227FD9-85C7-BE7F-22C4-14F4EAA92CFC}"/>
                  </a:ext>
                </a:extLst>
              </p14:cNvPr>
              <p14:cNvContentPartPr/>
              <p14:nvPr/>
            </p14:nvContentPartPr>
            <p14:xfrm>
              <a:off x="4179813" y="5545962"/>
              <a:ext cx="1168920" cy="18360"/>
            </p14:xfrm>
          </p:contentPart>
        </mc:Choice>
        <mc:Fallback xmlns="">
          <p:pic>
            <p:nvPicPr>
              <p:cNvPr id="59" name="Ink 58">
                <a:extLst>
                  <a:ext uri="{FF2B5EF4-FFF2-40B4-BE49-F238E27FC236}">
                    <a16:creationId xmlns:a16="http://schemas.microsoft.com/office/drawing/2014/main" id="{A7227FD9-85C7-BE7F-22C4-14F4EAA92CFC}"/>
                  </a:ext>
                </a:extLst>
              </p:cNvPr>
              <p:cNvPicPr/>
              <p:nvPr/>
            </p:nvPicPr>
            <p:blipFill>
              <a:blip r:embed="rId4"/>
              <a:stretch>
                <a:fillRect/>
              </a:stretch>
            </p:blipFill>
            <p:spPr>
              <a:xfrm>
                <a:off x="4170813" y="5536962"/>
                <a:ext cx="1186560" cy="36000"/>
              </a:xfrm>
              <a:prstGeom prst="rect">
                <a:avLst/>
              </a:prstGeom>
            </p:spPr>
          </p:pic>
        </mc:Fallback>
      </mc:AlternateContent>
      <p:sp>
        <p:nvSpPr>
          <p:cNvPr id="60" name="TextBox 59">
            <a:extLst>
              <a:ext uri="{FF2B5EF4-FFF2-40B4-BE49-F238E27FC236}">
                <a16:creationId xmlns:a16="http://schemas.microsoft.com/office/drawing/2014/main" id="{A0C29B8E-B7A9-CDFF-668C-DD84DE408F7F}"/>
              </a:ext>
            </a:extLst>
          </p:cNvPr>
          <p:cNvSpPr txBox="1"/>
          <p:nvPr/>
        </p:nvSpPr>
        <p:spPr>
          <a:xfrm>
            <a:off x="989754" y="5396371"/>
            <a:ext cx="3036311" cy="307777"/>
          </a:xfrm>
          <a:prstGeom prst="rect">
            <a:avLst/>
          </a:prstGeom>
          <a:noFill/>
        </p:spPr>
        <p:txBody>
          <a:bodyPr wrap="square">
            <a:spAutoFit/>
          </a:bodyPr>
          <a:lstStyle/>
          <a:p>
            <a:r>
              <a:rPr lang="en-US" sz="1400"/>
              <a:t>border-bottom: 3px solid transparent;</a:t>
            </a:r>
          </a:p>
        </p:txBody>
      </p:sp>
      <p:sp>
        <p:nvSpPr>
          <p:cNvPr id="61" name="TextBox 60">
            <a:extLst>
              <a:ext uri="{FF2B5EF4-FFF2-40B4-BE49-F238E27FC236}">
                <a16:creationId xmlns:a16="http://schemas.microsoft.com/office/drawing/2014/main" id="{8CD5A894-D460-5A48-2B26-0D5C932928A0}"/>
              </a:ext>
            </a:extLst>
          </p:cNvPr>
          <p:cNvSpPr txBox="1"/>
          <p:nvPr/>
        </p:nvSpPr>
        <p:spPr>
          <a:xfrm>
            <a:off x="5585342" y="5422938"/>
            <a:ext cx="5350677" cy="461665"/>
          </a:xfrm>
          <a:prstGeom prst="rect">
            <a:avLst/>
          </a:prstGeom>
          <a:noFill/>
        </p:spPr>
        <p:txBody>
          <a:bodyPr wrap="square" rtlCol="0">
            <a:spAutoFit/>
          </a:bodyPr>
          <a:lstStyle/>
          <a:p>
            <a:r>
              <a:rPr lang="en-US" sz="1200"/>
              <a:t>sets a solid border, but makes it transparent.  This is necessary for some reason, to keep autoformatting from doing weird stuff it would do if no border.  </a:t>
            </a:r>
            <a:endParaRPr lang="en-US"/>
          </a:p>
        </p:txBody>
      </p:sp>
      <mc:AlternateContent xmlns:mc="http://schemas.openxmlformats.org/markup-compatibility/2006" xmlns:p14="http://schemas.microsoft.com/office/powerpoint/2010/main">
        <mc:Choice Requires="p14">
          <p:contentPart p14:bwMode="auto" r:id="rId12">
            <p14:nvContentPartPr>
              <p14:cNvPr id="62" name="Ink 61">
                <a:extLst>
                  <a:ext uri="{FF2B5EF4-FFF2-40B4-BE49-F238E27FC236}">
                    <a16:creationId xmlns:a16="http://schemas.microsoft.com/office/drawing/2014/main" id="{1114ED00-000A-DADB-9478-AE2B2D2FAFB8}"/>
                  </a:ext>
                </a:extLst>
              </p14:cNvPr>
              <p14:cNvContentPartPr/>
              <p14:nvPr/>
            </p14:nvContentPartPr>
            <p14:xfrm>
              <a:off x="2445774" y="5077068"/>
              <a:ext cx="1168920" cy="18360"/>
            </p14:xfrm>
          </p:contentPart>
        </mc:Choice>
        <mc:Fallback xmlns="">
          <p:pic>
            <p:nvPicPr>
              <p:cNvPr id="62" name="Ink 61">
                <a:extLst>
                  <a:ext uri="{FF2B5EF4-FFF2-40B4-BE49-F238E27FC236}">
                    <a16:creationId xmlns:a16="http://schemas.microsoft.com/office/drawing/2014/main" id="{1114ED00-000A-DADB-9478-AE2B2D2FAFB8}"/>
                  </a:ext>
                </a:extLst>
              </p:cNvPr>
              <p:cNvPicPr/>
              <p:nvPr/>
            </p:nvPicPr>
            <p:blipFill>
              <a:blip r:embed="rId4"/>
              <a:stretch>
                <a:fillRect/>
              </a:stretch>
            </p:blipFill>
            <p:spPr>
              <a:xfrm>
                <a:off x="2436774" y="5068068"/>
                <a:ext cx="1186560" cy="36000"/>
              </a:xfrm>
              <a:prstGeom prst="rect">
                <a:avLst/>
              </a:prstGeom>
            </p:spPr>
          </p:pic>
        </mc:Fallback>
      </mc:AlternateContent>
      <p:sp>
        <p:nvSpPr>
          <p:cNvPr id="63" name="TextBox 62">
            <a:extLst>
              <a:ext uri="{FF2B5EF4-FFF2-40B4-BE49-F238E27FC236}">
                <a16:creationId xmlns:a16="http://schemas.microsoft.com/office/drawing/2014/main" id="{D043379E-41F5-CE2C-40D2-1CFC589EEF16}"/>
              </a:ext>
            </a:extLst>
          </p:cNvPr>
          <p:cNvSpPr txBox="1"/>
          <p:nvPr/>
        </p:nvSpPr>
        <p:spPr>
          <a:xfrm>
            <a:off x="1008038" y="4916865"/>
            <a:ext cx="1727056" cy="307777"/>
          </a:xfrm>
          <a:prstGeom prst="rect">
            <a:avLst/>
          </a:prstGeom>
          <a:noFill/>
        </p:spPr>
        <p:txBody>
          <a:bodyPr wrap="square">
            <a:spAutoFit/>
          </a:bodyPr>
          <a:lstStyle/>
          <a:p>
            <a:r>
              <a:rPr lang="en-US" sz="1400"/>
              <a:t>padding: 2px 6px;</a:t>
            </a:r>
          </a:p>
        </p:txBody>
      </p:sp>
      <p:sp>
        <p:nvSpPr>
          <p:cNvPr id="64" name="TextBox 63">
            <a:extLst>
              <a:ext uri="{FF2B5EF4-FFF2-40B4-BE49-F238E27FC236}">
                <a16:creationId xmlns:a16="http://schemas.microsoft.com/office/drawing/2014/main" id="{0AD2CF11-59B0-00C7-83E5-41184CDBFD77}"/>
              </a:ext>
            </a:extLst>
          </p:cNvPr>
          <p:cNvSpPr txBox="1"/>
          <p:nvPr/>
        </p:nvSpPr>
        <p:spPr>
          <a:xfrm>
            <a:off x="4286476" y="4916865"/>
            <a:ext cx="5350677" cy="276999"/>
          </a:xfrm>
          <a:prstGeom prst="rect">
            <a:avLst/>
          </a:prstGeom>
          <a:noFill/>
        </p:spPr>
        <p:txBody>
          <a:bodyPr wrap="square" rtlCol="0">
            <a:spAutoFit/>
          </a:bodyPr>
          <a:lstStyle/>
          <a:p>
            <a:r>
              <a:rPr lang="en-US" sz="1200"/>
              <a:t>adds space inside each link.  </a:t>
            </a:r>
            <a:endParaRPr lang="en-US"/>
          </a:p>
        </p:txBody>
      </p:sp>
      <p:pic>
        <p:nvPicPr>
          <p:cNvPr id="66" name="Picture 65">
            <a:extLst>
              <a:ext uri="{FF2B5EF4-FFF2-40B4-BE49-F238E27FC236}">
                <a16:creationId xmlns:a16="http://schemas.microsoft.com/office/drawing/2014/main" id="{56E06550-DE1D-690D-55B0-ECE8EB4523A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9754" y="6111872"/>
            <a:ext cx="8977138" cy="480102"/>
          </a:xfrm>
          <a:prstGeom prst="rect">
            <a:avLst/>
          </a:prstGeom>
        </p:spPr>
      </p:pic>
      <mc:AlternateContent xmlns:mc="http://schemas.openxmlformats.org/markup-compatibility/2006" xmlns:p14="http://schemas.microsoft.com/office/powerpoint/2010/main">
        <mc:Choice Requires="p14">
          <p:contentPart p14:bwMode="auto" r:id="rId14">
            <p14:nvContentPartPr>
              <p14:cNvPr id="67" name="Ink 66">
                <a:extLst>
                  <a:ext uri="{FF2B5EF4-FFF2-40B4-BE49-F238E27FC236}">
                    <a16:creationId xmlns:a16="http://schemas.microsoft.com/office/drawing/2014/main" id="{567A74C5-1C80-CF11-D2A1-7658FCF6AEA5}"/>
                  </a:ext>
                </a:extLst>
              </p14:cNvPr>
              <p14:cNvContentPartPr/>
              <p14:nvPr/>
            </p14:nvContentPartPr>
            <p14:xfrm>
              <a:off x="654333" y="1287687"/>
              <a:ext cx="702360" cy="249480"/>
            </p14:xfrm>
          </p:contentPart>
        </mc:Choice>
        <mc:Fallback xmlns="">
          <p:pic>
            <p:nvPicPr>
              <p:cNvPr id="67" name="Ink 66">
                <a:extLst>
                  <a:ext uri="{FF2B5EF4-FFF2-40B4-BE49-F238E27FC236}">
                    <a16:creationId xmlns:a16="http://schemas.microsoft.com/office/drawing/2014/main" id="{567A74C5-1C80-CF11-D2A1-7658FCF6AEA5}"/>
                  </a:ext>
                </a:extLst>
              </p:cNvPr>
              <p:cNvPicPr/>
              <p:nvPr/>
            </p:nvPicPr>
            <p:blipFill>
              <a:blip r:embed="rId15"/>
              <a:stretch>
                <a:fillRect/>
              </a:stretch>
            </p:blipFill>
            <p:spPr>
              <a:xfrm>
                <a:off x="645693" y="1279047"/>
                <a:ext cx="7200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68" name="Ink 67">
                <a:extLst>
                  <a:ext uri="{FF2B5EF4-FFF2-40B4-BE49-F238E27FC236}">
                    <a16:creationId xmlns:a16="http://schemas.microsoft.com/office/drawing/2014/main" id="{DB271DE6-09F9-0C11-EF28-33586AF4DD09}"/>
                  </a:ext>
                </a:extLst>
              </p14:cNvPr>
              <p14:cNvContentPartPr/>
              <p14:nvPr/>
            </p14:nvContentPartPr>
            <p14:xfrm>
              <a:off x="716973" y="3407007"/>
              <a:ext cx="686160" cy="312840"/>
            </p14:xfrm>
          </p:contentPart>
        </mc:Choice>
        <mc:Fallback xmlns="">
          <p:pic>
            <p:nvPicPr>
              <p:cNvPr id="68" name="Ink 67">
                <a:extLst>
                  <a:ext uri="{FF2B5EF4-FFF2-40B4-BE49-F238E27FC236}">
                    <a16:creationId xmlns:a16="http://schemas.microsoft.com/office/drawing/2014/main" id="{DB271DE6-09F9-0C11-EF28-33586AF4DD09}"/>
                  </a:ext>
                </a:extLst>
              </p:cNvPr>
              <p:cNvPicPr/>
              <p:nvPr/>
            </p:nvPicPr>
            <p:blipFill>
              <a:blip r:embed="rId17"/>
              <a:stretch>
                <a:fillRect/>
              </a:stretch>
            </p:blipFill>
            <p:spPr>
              <a:xfrm>
                <a:off x="707973" y="3398367"/>
                <a:ext cx="703800" cy="330480"/>
              </a:xfrm>
              <a:prstGeom prst="rect">
                <a:avLst/>
              </a:prstGeom>
            </p:spPr>
          </p:pic>
        </mc:Fallback>
      </mc:AlternateContent>
      <p:sp>
        <p:nvSpPr>
          <p:cNvPr id="69" name="TextBox 68">
            <a:extLst>
              <a:ext uri="{FF2B5EF4-FFF2-40B4-BE49-F238E27FC236}">
                <a16:creationId xmlns:a16="http://schemas.microsoft.com/office/drawing/2014/main" id="{CB72AB63-947F-D294-B1F1-35F976AFF6E5}"/>
              </a:ext>
            </a:extLst>
          </p:cNvPr>
          <p:cNvSpPr txBox="1"/>
          <p:nvPr/>
        </p:nvSpPr>
        <p:spPr>
          <a:xfrm>
            <a:off x="7699664" y="3784441"/>
            <a:ext cx="1693531" cy="584775"/>
          </a:xfrm>
          <a:prstGeom prst="rect">
            <a:avLst/>
          </a:prstGeom>
          <a:solidFill>
            <a:srgbClr val="66CCFF"/>
          </a:solidFill>
        </p:spPr>
        <p:txBody>
          <a:bodyPr wrap="square" rtlCol="0">
            <a:spAutoFit/>
          </a:bodyPr>
          <a:lstStyle/>
          <a:p>
            <a:r>
              <a:rPr lang="en-US" sz="1600"/>
              <a:t>handles what the links look like</a:t>
            </a:r>
          </a:p>
        </p:txBody>
      </p:sp>
      <p:sp>
        <p:nvSpPr>
          <p:cNvPr id="70" name="TextBox 69">
            <a:extLst>
              <a:ext uri="{FF2B5EF4-FFF2-40B4-BE49-F238E27FC236}">
                <a16:creationId xmlns:a16="http://schemas.microsoft.com/office/drawing/2014/main" id="{2C81881F-C53E-FEC7-BBE4-B5D5A4A5313F}"/>
              </a:ext>
            </a:extLst>
          </p:cNvPr>
          <p:cNvSpPr txBox="1"/>
          <p:nvPr/>
        </p:nvSpPr>
        <p:spPr>
          <a:xfrm>
            <a:off x="9111511" y="1484155"/>
            <a:ext cx="1693531" cy="584775"/>
          </a:xfrm>
          <a:prstGeom prst="rect">
            <a:avLst/>
          </a:prstGeom>
          <a:solidFill>
            <a:srgbClr val="66CCFF"/>
          </a:solidFill>
        </p:spPr>
        <p:txBody>
          <a:bodyPr wrap="square" rtlCol="0">
            <a:spAutoFit/>
          </a:bodyPr>
          <a:lstStyle/>
          <a:p>
            <a:r>
              <a:rPr lang="en-US" sz="1600"/>
              <a:t>handles the layout of the links</a:t>
            </a:r>
          </a:p>
        </p:txBody>
      </p:sp>
    </p:spTree>
    <p:extLst>
      <p:ext uri="{BB962C8B-B14F-4D97-AF65-F5344CB8AC3E}">
        <p14:creationId xmlns:p14="http://schemas.microsoft.com/office/powerpoint/2010/main" val="115936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32368-293F-DC78-2FC2-9DEE84CB75F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6CA7D70-3014-FABD-E7F3-FA791D37EFC2}"/>
              </a:ext>
            </a:extLst>
          </p:cNvPr>
          <p:cNvSpPr txBox="1"/>
          <p:nvPr/>
        </p:nvSpPr>
        <p:spPr>
          <a:xfrm>
            <a:off x="4049946" y="142877"/>
            <a:ext cx="4326152" cy="523220"/>
          </a:xfrm>
          <a:prstGeom prst="rect">
            <a:avLst/>
          </a:prstGeom>
          <a:noFill/>
        </p:spPr>
        <p:txBody>
          <a:bodyPr wrap="square" rtlCol="0">
            <a:spAutoFit/>
          </a:bodyPr>
          <a:lstStyle/>
          <a:p>
            <a:r>
              <a:rPr lang="en-US" sz="2800" b="1" u="sng"/>
              <a:t>CSS Body Substructure Tags</a:t>
            </a:r>
          </a:p>
        </p:txBody>
      </p:sp>
      <p:sp>
        <p:nvSpPr>
          <p:cNvPr id="39" name="Rectangle 38">
            <a:extLst>
              <a:ext uri="{FF2B5EF4-FFF2-40B4-BE49-F238E27FC236}">
                <a16:creationId xmlns:a16="http://schemas.microsoft.com/office/drawing/2014/main" id="{1F4E9D2D-E4CB-1C1E-A780-9EAE1A353028}"/>
              </a:ext>
            </a:extLst>
          </p:cNvPr>
          <p:cNvSpPr/>
          <p:nvPr/>
        </p:nvSpPr>
        <p:spPr>
          <a:xfrm>
            <a:off x="188334" y="2199125"/>
            <a:ext cx="1546947" cy="369332"/>
          </a:xfrm>
          <a:prstGeom prst="rect">
            <a:avLst/>
          </a:prstGeom>
        </p:spPr>
        <p:txBody>
          <a:bodyPr wrap="square">
            <a:spAutoFit/>
          </a:bodyPr>
          <a:lstStyle/>
          <a:p>
            <a:pPr hangingPunct="0"/>
            <a:r>
              <a:rPr lang="en-US" b="1"/>
              <a:t> </a:t>
            </a:r>
            <a:r>
              <a:rPr lang="en-US" sz="1400"/>
              <a:t>nav a: hover {} </a:t>
            </a:r>
          </a:p>
        </p:txBody>
      </p:sp>
      <p:sp>
        <p:nvSpPr>
          <p:cNvPr id="42" name="TextBox 41">
            <a:extLst>
              <a:ext uri="{FF2B5EF4-FFF2-40B4-BE49-F238E27FC236}">
                <a16:creationId xmlns:a16="http://schemas.microsoft.com/office/drawing/2014/main" id="{958C5E79-1054-1DD3-3BFB-1827F48BB99D}"/>
              </a:ext>
            </a:extLst>
          </p:cNvPr>
          <p:cNvSpPr txBox="1"/>
          <p:nvPr/>
        </p:nvSpPr>
        <p:spPr>
          <a:xfrm>
            <a:off x="188334" y="1192216"/>
            <a:ext cx="9257321" cy="338554"/>
          </a:xfrm>
          <a:prstGeom prst="rect">
            <a:avLst/>
          </a:prstGeom>
          <a:noFill/>
        </p:spPr>
        <p:txBody>
          <a:bodyPr wrap="square" rtlCol="0">
            <a:spAutoFit/>
          </a:bodyPr>
          <a:lstStyle/>
          <a:p>
            <a:r>
              <a:rPr lang="en-US" sz="1600"/>
              <a:t>Many of the things we can do with the body tag we can do with the other structure-related tags.</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7C8491F5-96C9-0428-FB47-CC8538C27110}"/>
                  </a:ext>
                </a:extLst>
              </p14:cNvPr>
              <p14:cNvContentPartPr/>
              <p14:nvPr/>
            </p14:nvContentPartPr>
            <p14:xfrm>
              <a:off x="4281055" y="2850410"/>
              <a:ext cx="1168920" cy="18360"/>
            </p14:xfrm>
          </p:contentPart>
        </mc:Choice>
        <mc:Fallback xmlns="">
          <p:pic>
            <p:nvPicPr>
              <p:cNvPr id="29" name="Ink 28">
                <a:extLst>
                  <a:ext uri="{FF2B5EF4-FFF2-40B4-BE49-F238E27FC236}">
                    <a16:creationId xmlns:a16="http://schemas.microsoft.com/office/drawing/2014/main" id="{7C8491F5-96C9-0428-FB47-CC8538C27110}"/>
                  </a:ext>
                </a:extLst>
              </p:cNvPr>
              <p:cNvPicPr/>
              <p:nvPr/>
            </p:nvPicPr>
            <p:blipFill>
              <a:blip r:embed="rId4"/>
              <a:stretch>
                <a:fillRect/>
              </a:stretch>
            </p:blipFill>
            <p:spPr>
              <a:xfrm>
                <a:off x="4272055" y="2841410"/>
                <a:ext cx="1186560" cy="36000"/>
              </a:xfrm>
              <a:prstGeom prst="rect">
                <a:avLst/>
              </a:prstGeom>
            </p:spPr>
          </p:pic>
        </mc:Fallback>
      </mc:AlternateContent>
      <p:sp>
        <p:nvSpPr>
          <p:cNvPr id="30" name="TextBox 29">
            <a:extLst>
              <a:ext uri="{FF2B5EF4-FFF2-40B4-BE49-F238E27FC236}">
                <a16:creationId xmlns:a16="http://schemas.microsoft.com/office/drawing/2014/main" id="{D4120D0F-71C0-303C-6773-BFA55E0B836F}"/>
              </a:ext>
            </a:extLst>
          </p:cNvPr>
          <p:cNvSpPr txBox="1"/>
          <p:nvPr/>
        </p:nvSpPr>
        <p:spPr>
          <a:xfrm>
            <a:off x="1266768" y="2752416"/>
            <a:ext cx="2734962" cy="307777"/>
          </a:xfrm>
          <a:prstGeom prst="rect">
            <a:avLst/>
          </a:prstGeom>
          <a:noFill/>
        </p:spPr>
        <p:txBody>
          <a:bodyPr wrap="square">
            <a:spAutoFit/>
          </a:bodyPr>
          <a:lstStyle/>
          <a:p>
            <a:r>
              <a:rPr lang="en-US" sz="1400"/>
              <a:t>border-bottom: 3px solid #2a3b55;</a:t>
            </a:r>
          </a:p>
        </p:txBody>
      </p:sp>
      <p:sp>
        <p:nvSpPr>
          <p:cNvPr id="31" name="TextBox 30">
            <a:extLst>
              <a:ext uri="{FF2B5EF4-FFF2-40B4-BE49-F238E27FC236}">
                <a16:creationId xmlns:a16="http://schemas.microsoft.com/office/drawing/2014/main" id="{2D1D115A-523A-4FA0-AC02-C0C6CDA51F7A}"/>
              </a:ext>
            </a:extLst>
          </p:cNvPr>
          <p:cNvSpPr txBox="1"/>
          <p:nvPr/>
        </p:nvSpPr>
        <p:spPr>
          <a:xfrm>
            <a:off x="5700759" y="2700599"/>
            <a:ext cx="5350677" cy="276999"/>
          </a:xfrm>
          <a:prstGeom prst="rect">
            <a:avLst/>
          </a:prstGeom>
          <a:noFill/>
        </p:spPr>
        <p:txBody>
          <a:bodyPr wrap="square" rtlCol="0">
            <a:spAutoFit/>
          </a:bodyPr>
          <a:lstStyle/>
          <a:p>
            <a:r>
              <a:rPr lang="en-US" sz="1200"/>
              <a:t>describes the underline which appears when you position the cursor over it.</a:t>
            </a:r>
            <a:endParaRPr lang="en-US"/>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59C70B35-E149-99D2-68A9-382158E1F471}"/>
                  </a:ext>
                </a:extLst>
              </p14:cNvPr>
              <p14:cNvContentPartPr/>
              <p14:nvPr/>
            </p14:nvContentPartPr>
            <p14:xfrm rot="2311506">
              <a:off x="1391643" y="2200360"/>
              <a:ext cx="738360" cy="246960"/>
            </p14:xfrm>
          </p:contentPart>
        </mc:Choice>
        <mc:Fallback xmlns="">
          <p:pic>
            <p:nvPicPr>
              <p:cNvPr id="3" name="Ink 2">
                <a:extLst>
                  <a:ext uri="{FF2B5EF4-FFF2-40B4-BE49-F238E27FC236}">
                    <a16:creationId xmlns:a16="http://schemas.microsoft.com/office/drawing/2014/main" id="{59C70B35-E149-99D2-68A9-382158E1F471}"/>
                  </a:ext>
                </a:extLst>
              </p:cNvPr>
              <p:cNvPicPr/>
              <p:nvPr/>
            </p:nvPicPr>
            <p:blipFill>
              <a:blip r:embed="rId6"/>
              <a:stretch>
                <a:fillRect/>
              </a:stretch>
            </p:blipFill>
            <p:spPr>
              <a:xfrm rot="2311506">
                <a:off x="1382643" y="2191373"/>
                <a:ext cx="756000" cy="264574"/>
              </a:xfrm>
              <a:prstGeom prst="rect">
                <a:avLst/>
              </a:prstGeom>
            </p:spPr>
          </p:pic>
        </mc:Fallback>
      </mc:AlternateContent>
      <p:sp>
        <p:nvSpPr>
          <p:cNvPr id="16" name="Rectangle 15">
            <a:extLst>
              <a:ext uri="{FF2B5EF4-FFF2-40B4-BE49-F238E27FC236}">
                <a16:creationId xmlns:a16="http://schemas.microsoft.com/office/drawing/2014/main" id="{5F2FCA79-C29F-C346-D61B-ABEC020205C4}"/>
              </a:ext>
            </a:extLst>
          </p:cNvPr>
          <p:cNvSpPr/>
          <p:nvPr/>
        </p:nvSpPr>
        <p:spPr>
          <a:xfrm>
            <a:off x="188334" y="3507859"/>
            <a:ext cx="1398108" cy="369332"/>
          </a:xfrm>
          <a:prstGeom prst="rect">
            <a:avLst/>
          </a:prstGeom>
        </p:spPr>
        <p:txBody>
          <a:bodyPr wrap="square">
            <a:spAutoFit/>
          </a:bodyPr>
          <a:lstStyle/>
          <a:p>
            <a:pPr hangingPunct="0"/>
            <a:r>
              <a:rPr lang="en-US" b="1"/>
              <a:t> </a:t>
            </a:r>
            <a:r>
              <a:rPr lang="en-US" sz="1400"/>
              <a:t>nav a.active {} </a:t>
            </a:r>
          </a:p>
        </p:txBody>
      </p:sp>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D706FF88-2DC5-9173-FC57-0D1C5909C931}"/>
                  </a:ext>
                </a:extLst>
              </p14:cNvPr>
              <p14:cNvContentPartPr/>
              <p14:nvPr/>
            </p14:nvContentPartPr>
            <p14:xfrm>
              <a:off x="4157571" y="4732245"/>
              <a:ext cx="1168920" cy="18360"/>
            </p14:xfrm>
          </p:contentPart>
        </mc:Choice>
        <mc:Fallback xmlns="">
          <p:pic>
            <p:nvPicPr>
              <p:cNvPr id="17" name="Ink 16">
                <a:extLst>
                  <a:ext uri="{FF2B5EF4-FFF2-40B4-BE49-F238E27FC236}">
                    <a16:creationId xmlns:a16="http://schemas.microsoft.com/office/drawing/2014/main" id="{D706FF88-2DC5-9173-FC57-0D1C5909C931}"/>
                  </a:ext>
                </a:extLst>
              </p:cNvPr>
              <p:cNvPicPr/>
              <p:nvPr/>
            </p:nvPicPr>
            <p:blipFill>
              <a:blip r:embed="rId4"/>
              <a:stretch>
                <a:fillRect/>
              </a:stretch>
            </p:blipFill>
            <p:spPr>
              <a:xfrm>
                <a:off x="4148571" y="4723245"/>
                <a:ext cx="1186560" cy="36000"/>
              </a:xfrm>
              <a:prstGeom prst="rect">
                <a:avLst/>
              </a:prstGeom>
            </p:spPr>
          </p:pic>
        </mc:Fallback>
      </mc:AlternateContent>
      <p:sp>
        <p:nvSpPr>
          <p:cNvPr id="18" name="TextBox 17">
            <a:extLst>
              <a:ext uri="{FF2B5EF4-FFF2-40B4-BE49-F238E27FC236}">
                <a16:creationId xmlns:a16="http://schemas.microsoft.com/office/drawing/2014/main" id="{120D12DA-BAF7-C7D7-B2D4-337DCADE8A15}"/>
              </a:ext>
            </a:extLst>
          </p:cNvPr>
          <p:cNvSpPr txBox="1"/>
          <p:nvPr/>
        </p:nvSpPr>
        <p:spPr>
          <a:xfrm>
            <a:off x="1070363" y="4590285"/>
            <a:ext cx="2805202" cy="307777"/>
          </a:xfrm>
          <a:prstGeom prst="rect">
            <a:avLst/>
          </a:prstGeom>
          <a:noFill/>
        </p:spPr>
        <p:txBody>
          <a:bodyPr wrap="square">
            <a:spAutoFit/>
          </a:bodyPr>
          <a:lstStyle/>
          <a:p>
            <a:r>
              <a:rPr lang="en-US" sz="1400"/>
              <a:t>border-bottom: 3px solid #2a3b55;</a:t>
            </a:r>
          </a:p>
        </p:txBody>
      </p:sp>
      <p:sp>
        <p:nvSpPr>
          <p:cNvPr id="19" name="TextBox 18">
            <a:extLst>
              <a:ext uri="{FF2B5EF4-FFF2-40B4-BE49-F238E27FC236}">
                <a16:creationId xmlns:a16="http://schemas.microsoft.com/office/drawing/2014/main" id="{9BC54757-5956-9A5B-87B2-3515C6C1EB9D}"/>
              </a:ext>
            </a:extLst>
          </p:cNvPr>
          <p:cNvSpPr txBox="1"/>
          <p:nvPr/>
        </p:nvSpPr>
        <p:spPr>
          <a:xfrm>
            <a:off x="5422198" y="4593745"/>
            <a:ext cx="5350677" cy="276999"/>
          </a:xfrm>
          <a:prstGeom prst="rect">
            <a:avLst/>
          </a:prstGeom>
          <a:noFill/>
        </p:spPr>
        <p:txBody>
          <a:bodyPr wrap="square" rtlCol="0">
            <a:spAutoFit/>
          </a:bodyPr>
          <a:lstStyle/>
          <a:p>
            <a:r>
              <a:rPr lang="en-US" sz="1200"/>
              <a:t>I think it describes the underline on the link again, when the link has been selected. </a:t>
            </a:r>
            <a:endParaRPr lang="en-US"/>
          </a:p>
        </p:txBody>
      </p:sp>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61A33F1A-D8D3-2063-6F01-5D6541BBC093}"/>
                  </a:ext>
                </a:extLst>
              </p14:cNvPr>
              <p14:cNvContentPartPr/>
              <p14:nvPr/>
            </p14:nvContentPartPr>
            <p14:xfrm rot="2311506">
              <a:off x="1455172" y="4108958"/>
              <a:ext cx="738360" cy="246960"/>
            </p14:xfrm>
          </p:contentPart>
        </mc:Choice>
        <mc:Fallback xmlns="">
          <p:pic>
            <p:nvPicPr>
              <p:cNvPr id="20" name="Ink 19">
                <a:extLst>
                  <a:ext uri="{FF2B5EF4-FFF2-40B4-BE49-F238E27FC236}">
                    <a16:creationId xmlns:a16="http://schemas.microsoft.com/office/drawing/2014/main" id="{61A33F1A-D8D3-2063-6F01-5D6541BBC093}"/>
                  </a:ext>
                </a:extLst>
              </p:cNvPr>
              <p:cNvPicPr/>
              <p:nvPr/>
            </p:nvPicPr>
            <p:blipFill>
              <a:blip r:embed="rId6"/>
              <a:stretch>
                <a:fillRect/>
              </a:stretch>
            </p:blipFill>
            <p:spPr>
              <a:xfrm rot="2311506">
                <a:off x="1446172" y="4099971"/>
                <a:ext cx="756000" cy="264574"/>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0A6C35C2-65B6-4EE7-76D4-7527B0D6FB6F}"/>
                  </a:ext>
                </a:extLst>
              </p14:cNvPr>
              <p14:cNvContentPartPr/>
              <p14:nvPr/>
            </p14:nvContentPartPr>
            <p14:xfrm>
              <a:off x="2658429" y="5113907"/>
              <a:ext cx="1168920" cy="18360"/>
            </p14:xfrm>
          </p:contentPart>
        </mc:Choice>
        <mc:Fallback xmlns="">
          <p:pic>
            <p:nvPicPr>
              <p:cNvPr id="21" name="Ink 20">
                <a:extLst>
                  <a:ext uri="{FF2B5EF4-FFF2-40B4-BE49-F238E27FC236}">
                    <a16:creationId xmlns:a16="http://schemas.microsoft.com/office/drawing/2014/main" id="{0A6C35C2-65B6-4EE7-76D4-7527B0D6FB6F}"/>
                  </a:ext>
                </a:extLst>
              </p:cNvPr>
              <p:cNvPicPr/>
              <p:nvPr/>
            </p:nvPicPr>
            <p:blipFill>
              <a:blip r:embed="rId4"/>
              <a:stretch>
                <a:fillRect/>
              </a:stretch>
            </p:blipFill>
            <p:spPr>
              <a:xfrm>
                <a:off x="2649429" y="5104907"/>
                <a:ext cx="1186560" cy="36000"/>
              </a:xfrm>
              <a:prstGeom prst="rect">
                <a:avLst/>
              </a:prstGeom>
            </p:spPr>
          </p:pic>
        </mc:Fallback>
      </mc:AlternateContent>
      <p:sp>
        <p:nvSpPr>
          <p:cNvPr id="22" name="TextBox 21">
            <a:extLst>
              <a:ext uri="{FF2B5EF4-FFF2-40B4-BE49-F238E27FC236}">
                <a16:creationId xmlns:a16="http://schemas.microsoft.com/office/drawing/2014/main" id="{24637872-8E5D-23AF-5251-2C76F73FC2B5}"/>
              </a:ext>
            </a:extLst>
          </p:cNvPr>
          <p:cNvSpPr txBox="1"/>
          <p:nvPr/>
        </p:nvSpPr>
        <p:spPr>
          <a:xfrm>
            <a:off x="1070363" y="4955456"/>
            <a:ext cx="1803987" cy="307777"/>
          </a:xfrm>
          <a:prstGeom prst="rect">
            <a:avLst/>
          </a:prstGeom>
          <a:noFill/>
        </p:spPr>
        <p:txBody>
          <a:bodyPr wrap="square">
            <a:spAutoFit/>
          </a:bodyPr>
          <a:lstStyle/>
          <a:p>
            <a:r>
              <a:rPr lang="en-US" sz="1400"/>
              <a:t>font-weight: 600;</a:t>
            </a:r>
          </a:p>
        </p:txBody>
      </p:sp>
      <p:sp>
        <p:nvSpPr>
          <p:cNvPr id="23" name="TextBox 22">
            <a:extLst>
              <a:ext uri="{FF2B5EF4-FFF2-40B4-BE49-F238E27FC236}">
                <a16:creationId xmlns:a16="http://schemas.microsoft.com/office/drawing/2014/main" id="{40D85DF4-F70D-731D-EFBE-735C4CF6058A}"/>
              </a:ext>
            </a:extLst>
          </p:cNvPr>
          <p:cNvSpPr txBox="1"/>
          <p:nvPr/>
        </p:nvSpPr>
        <p:spPr>
          <a:xfrm>
            <a:off x="4045841" y="4970844"/>
            <a:ext cx="5350677" cy="276999"/>
          </a:xfrm>
          <a:prstGeom prst="rect">
            <a:avLst/>
          </a:prstGeom>
          <a:noFill/>
        </p:spPr>
        <p:txBody>
          <a:bodyPr wrap="square" rtlCol="0">
            <a:spAutoFit/>
          </a:bodyPr>
          <a:lstStyle/>
          <a:p>
            <a:r>
              <a:rPr lang="en-US" sz="1200"/>
              <a:t>describes how thick the font strokes are.</a:t>
            </a:r>
            <a:endParaRPr lang="en-US"/>
          </a:p>
        </p:txBody>
      </p:sp>
      <p:pic>
        <p:nvPicPr>
          <p:cNvPr id="27" name="Picture 26">
            <a:extLst>
              <a:ext uri="{FF2B5EF4-FFF2-40B4-BE49-F238E27FC236}">
                <a16:creationId xmlns:a16="http://schemas.microsoft.com/office/drawing/2014/main" id="{82C87A91-9BAF-748B-3842-4A4F6EF713E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8100" y="5642739"/>
            <a:ext cx="5959181" cy="431434"/>
          </a:xfrm>
          <a:prstGeom prst="rect">
            <a:avLst/>
          </a:prstGeom>
        </p:spPr>
      </p:pic>
      <p:sp>
        <p:nvSpPr>
          <p:cNvPr id="28" name="TextBox 27">
            <a:extLst>
              <a:ext uri="{FF2B5EF4-FFF2-40B4-BE49-F238E27FC236}">
                <a16:creationId xmlns:a16="http://schemas.microsoft.com/office/drawing/2014/main" id="{A9DE120A-22D0-06CB-944E-6E767825248E}"/>
              </a:ext>
            </a:extLst>
          </p:cNvPr>
          <p:cNvSpPr txBox="1"/>
          <p:nvPr/>
        </p:nvSpPr>
        <p:spPr>
          <a:xfrm>
            <a:off x="8409894" y="1759482"/>
            <a:ext cx="1973248" cy="830997"/>
          </a:xfrm>
          <a:prstGeom prst="rect">
            <a:avLst/>
          </a:prstGeom>
          <a:solidFill>
            <a:srgbClr val="66CCFF"/>
          </a:solidFill>
        </p:spPr>
        <p:txBody>
          <a:bodyPr wrap="square" rtlCol="0">
            <a:spAutoFit/>
          </a:bodyPr>
          <a:lstStyle/>
          <a:p>
            <a:r>
              <a:rPr lang="en-US" sz="1600"/>
              <a:t>handles appearance when hover over links</a:t>
            </a:r>
          </a:p>
        </p:txBody>
      </p:sp>
      <p:sp>
        <p:nvSpPr>
          <p:cNvPr id="32" name="TextBox 31">
            <a:extLst>
              <a:ext uri="{FF2B5EF4-FFF2-40B4-BE49-F238E27FC236}">
                <a16:creationId xmlns:a16="http://schemas.microsoft.com/office/drawing/2014/main" id="{5E00D11F-1600-1E4E-8B19-78FE1CFD1E5D}"/>
              </a:ext>
            </a:extLst>
          </p:cNvPr>
          <p:cNvSpPr txBox="1"/>
          <p:nvPr/>
        </p:nvSpPr>
        <p:spPr>
          <a:xfrm>
            <a:off x="8459031" y="3613188"/>
            <a:ext cx="1973248" cy="584775"/>
          </a:xfrm>
          <a:prstGeom prst="rect">
            <a:avLst/>
          </a:prstGeom>
          <a:solidFill>
            <a:srgbClr val="66CCFF"/>
          </a:solidFill>
        </p:spPr>
        <p:txBody>
          <a:bodyPr wrap="square" rtlCol="0">
            <a:spAutoFit/>
          </a:bodyPr>
          <a:lstStyle/>
          <a:p>
            <a:r>
              <a:rPr lang="en-US" sz="1600"/>
              <a:t>handles appearance when link is selected</a:t>
            </a:r>
          </a:p>
        </p:txBody>
      </p:sp>
    </p:spTree>
    <p:extLst>
      <p:ext uri="{BB962C8B-B14F-4D97-AF65-F5344CB8AC3E}">
        <p14:creationId xmlns:p14="http://schemas.microsoft.com/office/powerpoint/2010/main" val="20456723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998121" y="84474"/>
            <a:ext cx="4648203" cy="523220"/>
          </a:xfrm>
          <a:prstGeom prst="rect">
            <a:avLst/>
          </a:prstGeom>
          <a:noFill/>
        </p:spPr>
        <p:txBody>
          <a:bodyPr wrap="square" rtlCol="0">
            <a:spAutoFit/>
          </a:bodyPr>
          <a:lstStyle/>
          <a:p>
            <a:r>
              <a:rPr lang="en-US" sz="2800" b="1" u="sng"/>
              <a:t>CSS Body Substructure Tags</a:t>
            </a:r>
          </a:p>
        </p:txBody>
      </p:sp>
      <p:sp>
        <p:nvSpPr>
          <p:cNvPr id="42" name="TextBox 41">
            <a:extLst>
              <a:ext uri="{FF2B5EF4-FFF2-40B4-BE49-F238E27FC236}">
                <a16:creationId xmlns:a16="http://schemas.microsoft.com/office/drawing/2014/main" id="{BA1A714E-8CEB-4382-B525-FCD2327852E9}"/>
              </a:ext>
            </a:extLst>
          </p:cNvPr>
          <p:cNvSpPr txBox="1"/>
          <p:nvPr/>
        </p:nvSpPr>
        <p:spPr>
          <a:xfrm>
            <a:off x="482238" y="823944"/>
            <a:ext cx="11227523" cy="738664"/>
          </a:xfrm>
          <a:prstGeom prst="rect">
            <a:avLst/>
          </a:prstGeom>
          <a:noFill/>
        </p:spPr>
        <p:txBody>
          <a:bodyPr wrap="square" rtlCol="0">
            <a:spAutoFit/>
          </a:bodyPr>
          <a:lstStyle/>
          <a:p>
            <a:r>
              <a:rPr lang="en-US" sz="1400"/>
              <a:t>Many of the things we can do with the body tag we can do with the other structure-related tags, like &lt;div&gt;.  And of course these go inside the bracket.  Mostly self-explanatory.  </a:t>
            </a:r>
            <a:r>
              <a:rPr lang="en-US" sz="1400">
                <a:solidFill>
                  <a:srgbClr val="0000FF"/>
                </a:solidFill>
              </a:rPr>
              <a:t>When we want to position a bunch of things in some precise relation to each other, we often put them all in a div whose position is set to relative, so that the aforementioned things’ positions can be set to absolute.</a:t>
            </a:r>
          </a:p>
        </p:txBody>
      </p:sp>
      <p:sp>
        <p:nvSpPr>
          <p:cNvPr id="43" name="TextBox 42">
            <a:extLst>
              <a:ext uri="{FF2B5EF4-FFF2-40B4-BE49-F238E27FC236}">
                <a16:creationId xmlns:a16="http://schemas.microsoft.com/office/drawing/2014/main" id="{D5C52012-075D-419A-9C74-D5923476DDD9}"/>
              </a:ext>
            </a:extLst>
          </p:cNvPr>
          <p:cNvSpPr txBox="1"/>
          <p:nvPr/>
        </p:nvSpPr>
        <p:spPr>
          <a:xfrm>
            <a:off x="190434" y="1803835"/>
            <a:ext cx="637722" cy="338554"/>
          </a:xfrm>
          <a:prstGeom prst="rect">
            <a:avLst/>
          </a:prstGeom>
          <a:noFill/>
        </p:spPr>
        <p:txBody>
          <a:bodyPr wrap="square" rtlCol="0">
            <a:spAutoFit/>
          </a:bodyPr>
          <a:lstStyle/>
          <a:p>
            <a:r>
              <a:rPr lang="en-US" sz="1600"/>
              <a:t>div {}</a:t>
            </a:r>
          </a:p>
        </p:txBody>
      </p:sp>
      <p:sp>
        <p:nvSpPr>
          <p:cNvPr id="45" name="TextBox 44">
            <a:extLst>
              <a:ext uri="{FF2B5EF4-FFF2-40B4-BE49-F238E27FC236}">
                <a16:creationId xmlns:a16="http://schemas.microsoft.com/office/drawing/2014/main" id="{C118ED94-C98A-404C-AEC6-02B91301F855}"/>
              </a:ext>
            </a:extLst>
          </p:cNvPr>
          <p:cNvSpPr txBox="1"/>
          <p:nvPr/>
        </p:nvSpPr>
        <p:spPr>
          <a:xfrm>
            <a:off x="978406" y="2355867"/>
            <a:ext cx="1275878" cy="276999"/>
          </a:xfrm>
          <a:prstGeom prst="rect">
            <a:avLst/>
          </a:prstGeom>
          <a:noFill/>
        </p:spPr>
        <p:txBody>
          <a:bodyPr wrap="square">
            <a:spAutoFit/>
          </a:bodyPr>
          <a:lstStyle/>
          <a:p>
            <a:r>
              <a:rPr lang="en-US" sz="1200"/>
              <a:t>width: mpx;</a:t>
            </a:r>
          </a:p>
        </p:txBody>
      </p:sp>
      <p:sp>
        <p:nvSpPr>
          <p:cNvPr id="46" name="TextBox 45">
            <a:extLst>
              <a:ext uri="{FF2B5EF4-FFF2-40B4-BE49-F238E27FC236}">
                <a16:creationId xmlns:a16="http://schemas.microsoft.com/office/drawing/2014/main" id="{B268DA91-55D8-4D8D-8C38-DFE19AFC58C4}"/>
              </a:ext>
            </a:extLst>
          </p:cNvPr>
          <p:cNvSpPr txBox="1"/>
          <p:nvPr/>
        </p:nvSpPr>
        <p:spPr>
          <a:xfrm>
            <a:off x="975226" y="2671129"/>
            <a:ext cx="1124962" cy="276999"/>
          </a:xfrm>
          <a:prstGeom prst="rect">
            <a:avLst/>
          </a:prstGeom>
          <a:noFill/>
        </p:spPr>
        <p:txBody>
          <a:bodyPr wrap="square">
            <a:spAutoFit/>
          </a:bodyPr>
          <a:lstStyle/>
          <a:p>
            <a:r>
              <a:rPr lang="en-US" sz="1200"/>
              <a:t>height: npx;</a:t>
            </a:r>
          </a:p>
        </p:txBody>
      </p:sp>
      <p:sp>
        <p:nvSpPr>
          <p:cNvPr id="47" name="TextBox 46">
            <a:extLst>
              <a:ext uri="{FF2B5EF4-FFF2-40B4-BE49-F238E27FC236}">
                <a16:creationId xmlns:a16="http://schemas.microsoft.com/office/drawing/2014/main" id="{713B8FC0-2DB3-4D20-9C9D-4052F966EC5A}"/>
              </a:ext>
            </a:extLst>
          </p:cNvPr>
          <p:cNvSpPr txBox="1"/>
          <p:nvPr/>
        </p:nvSpPr>
        <p:spPr>
          <a:xfrm>
            <a:off x="975226" y="3143226"/>
            <a:ext cx="2819282" cy="276999"/>
          </a:xfrm>
          <a:prstGeom prst="rect">
            <a:avLst/>
          </a:prstGeom>
          <a:noFill/>
        </p:spPr>
        <p:txBody>
          <a:bodyPr wrap="square">
            <a:spAutoFit/>
          </a:bodyPr>
          <a:lstStyle/>
          <a:p>
            <a:r>
              <a:rPr lang="en-US" sz="1200" dirty="0"/>
              <a:t>position: fixed, static, relative, or absolute;</a:t>
            </a:r>
          </a:p>
        </p:txBody>
      </p:sp>
      <p:sp>
        <p:nvSpPr>
          <p:cNvPr id="19" name="TextBox 18">
            <a:extLst>
              <a:ext uri="{FF2B5EF4-FFF2-40B4-BE49-F238E27FC236}">
                <a16:creationId xmlns:a16="http://schemas.microsoft.com/office/drawing/2014/main" id="{CAF788FA-0B7C-4A09-A92B-A57876FD35DA}"/>
              </a:ext>
            </a:extLst>
          </p:cNvPr>
          <p:cNvSpPr txBox="1"/>
          <p:nvPr/>
        </p:nvSpPr>
        <p:spPr>
          <a:xfrm>
            <a:off x="1001608" y="3453490"/>
            <a:ext cx="1275878" cy="276999"/>
          </a:xfrm>
          <a:prstGeom prst="rect">
            <a:avLst/>
          </a:prstGeom>
          <a:noFill/>
        </p:spPr>
        <p:txBody>
          <a:bodyPr wrap="square">
            <a:spAutoFit/>
          </a:bodyPr>
          <a:lstStyle/>
          <a:p>
            <a:r>
              <a:rPr lang="en-US" sz="1200"/>
              <a:t>z-index:2;</a:t>
            </a:r>
          </a:p>
        </p:txBody>
      </p:sp>
      <p:sp>
        <p:nvSpPr>
          <p:cNvPr id="16" name="TextBox 15">
            <a:extLst>
              <a:ext uri="{FF2B5EF4-FFF2-40B4-BE49-F238E27FC236}">
                <a16:creationId xmlns:a16="http://schemas.microsoft.com/office/drawing/2014/main" id="{24E57B35-1D66-44F9-8A07-F95F7126D49D}"/>
              </a:ext>
            </a:extLst>
          </p:cNvPr>
          <p:cNvSpPr txBox="1"/>
          <p:nvPr/>
        </p:nvSpPr>
        <p:spPr>
          <a:xfrm>
            <a:off x="955294" y="3944662"/>
            <a:ext cx="1275878" cy="276999"/>
          </a:xfrm>
          <a:prstGeom prst="rect">
            <a:avLst/>
          </a:prstGeom>
          <a:noFill/>
        </p:spPr>
        <p:txBody>
          <a:bodyPr wrap="square">
            <a:spAutoFit/>
          </a:bodyPr>
          <a:lstStyle/>
          <a:p>
            <a:r>
              <a:rPr lang="en-US" sz="1200"/>
              <a:t>margin-left: npx;</a:t>
            </a:r>
          </a:p>
        </p:txBody>
      </p:sp>
      <p:sp>
        <p:nvSpPr>
          <p:cNvPr id="17" name="TextBox 16">
            <a:extLst>
              <a:ext uri="{FF2B5EF4-FFF2-40B4-BE49-F238E27FC236}">
                <a16:creationId xmlns:a16="http://schemas.microsoft.com/office/drawing/2014/main" id="{18FDEE24-80C6-4372-B53C-AA8EFC191990}"/>
              </a:ext>
            </a:extLst>
          </p:cNvPr>
          <p:cNvSpPr txBox="1"/>
          <p:nvPr/>
        </p:nvSpPr>
        <p:spPr>
          <a:xfrm>
            <a:off x="3268035" y="3944034"/>
            <a:ext cx="7839707" cy="461665"/>
          </a:xfrm>
          <a:prstGeom prst="rect">
            <a:avLst/>
          </a:prstGeom>
          <a:noFill/>
        </p:spPr>
        <p:txBody>
          <a:bodyPr wrap="square">
            <a:spAutoFit/>
          </a:bodyPr>
          <a:lstStyle/>
          <a:p>
            <a:r>
              <a:rPr lang="en-US" sz="1200"/>
              <a:t>This puts all div contents inside that margin of the div.  And also margin-right:npx, margin-top:npx, and margin-bottom:npx;  </a:t>
            </a:r>
            <a:r>
              <a:rPr lang="en-US" sz="1200">
                <a:solidFill>
                  <a:srgbClr val="0070C0"/>
                </a:solidFill>
              </a:rPr>
              <a:t>So this is one way that you can put vertical space between two different divs.  </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2B59E415-0464-474B-B830-A249EA0AF3A4}"/>
                  </a:ext>
                </a:extLst>
              </p14:cNvPr>
              <p14:cNvContentPartPr/>
              <p14:nvPr/>
            </p14:nvContentPartPr>
            <p14:xfrm rot="13925334">
              <a:off x="488215" y="2264787"/>
              <a:ext cx="468360" cy="182160"/>
            </p14:xfrm>
          </p:contentPart>
        </mc:Choice>
        <mc:Fallback xmlns="">
          <p:pic>
            <p:nvPicPr>
              <p:cNvPr id="3" name="Ink 2">
                <a:extLst>
                  <a:ext uri="{FF2B5EF4-FFF2-40B4-BE49-F238E27FC236}">
                    <a16:creationId xmlns:a16="http://schemas.microsoft.com/office/drawing/2014/main" id="{2B59E415-0464-474B-B830-A249EA0AF3A4}"/>
                  </a:ext>
                </a:extLst>
              </p:cNvPr>
              <p:cNvPicPr/>
              <p:nvPr/>
            </p:nvPicPr>
            <p:blipFill>
              <a:blip r:embed="rId4"/>
              <a:stretch>
                <a:fillRect/>
              </a:stretch>
            </p:blipFill>
            <p:spPr>
              <a:xfrm rot="13925334">
                <a:off x="479215" y="2255787"/>
                <a:ext cx="486000" cy="199800"/>
              </a:xfrm>
              <a:prstGeom prst="rect">
                <a:avLst/>
              </a:prstGeom>
            </p:spPr>
          </p:pic>
        </mc:Fallback>
      </mc:AlternateContent>
      <p:sp>
        <p:nvSpPr>
          <p:cNvPr id="20" name="TextBox 19">
            <a:extLst>
              <a:ext uri="{FF2B5EF4-FFF2-40B4-BE49-F238E27FC236}">
                <a16:creationId xmlns:a16="http://schemas.microsoft.com/office/drawing/2014/main" id="{BC69ABF4-EDC5-4489-8B29-3C8D583D438A}"/>
              </a:ext>
            </a:extLst>
          </p:cNvPr>
          <p:cNvSpPr txBox="1"/>
          <p:nvPr/>
        </p:nvSpPr>
        <p:spPr>
          <a:xfrm>
            <a:off x="961870" y="4585530"/>
            <a:ext cx="1275878" cy="276999"/>
          </a:xfrm>
          <a:prstGeom prst="rect">
            <a:avLst/>
          </a:prstGeom>
          <a:noFill/>
        </p:spPr>
        <p:txBody>
          <a:bodyPr wrap="square">
            <a:spAutoFit/>
          </a:bodyPr>
          <a:lstStyle/>
          <a:p>
            <a:r>
              <a:rPr lang="en-US" sz="1200"/>
              <a:t>display: grid;</a:t>
            </a:r>
          </a:p>
        </p:txBody>
      </p:sp>
      <p:sp>
        <p:nvSpPr>
          <p:cNvPr id="21" name="TextBox 20">
            <a:extLst>
              <a:ext uri="{FF2B5EF4-FFF2-40B4-BE49-F238E27FC236}">
                <a16:creationId xmlns:a16="http://schemas.microsoft.com/office/drawing/2014/main" id="{BDF9A4E2-A30E-4342-8826-800A0E4CB793}"/>
              </a:ext>
            </a:extLst>
          </p:cNvPr>
          <p:cNvSpPr txBox="1"/>
          <p:nvPr/>
        </p:nvSpPr>
        <p:spPr>
          <a:xfrm>
            <a:off x="961869" y="5145169"/>
            <a:ext cx="3180504" cy="276999"/>
          </a:xfrm>
          <a:prstGeom prst="rect">
            <a:avLst/>
          </a:prstGeom>
          <a:noFill/>
        </p:spPr>
        <p:txBody>
          <a:bodyPr wrap="square">
            <a:spAutoFit/>
          </a:bodyPr>
          <a:lstStyle/>
          <a:p>
            <a:r>
              <a:rPr lang="en-US" sz="1200" dirty="0"/>
              <a:t>grid-template-columns</a:t>
            </a:r>
            <a:r>
              <a:rPr lang="en-US" sz="1200"/>
              <a:t>: n1px n2px n3px etc</a:t>
            </a:r>
            <a:r>
              <a:rPr lang="en-US" sz="1200" dirty="0"/>
              <a:t>.</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ED22294E-A3F0-43AA-93AA-7F8B75F17E57}"/>
                  </a:ext>
                </a:extLst>
              </p14:cNvPr>
              <p14:cNvContentPartPr/>
              <p14:nvPr/>
            </p14:nvContentPartPr>
            <p14:xfrm>
              <a:off x="1980673" y="4718832"/>
              <a:ext cx="1738760" cy="45719"/>
            </p14:xfrm>
          </p:contentPart>
        </mc:Choice>
        <mc:Fallback xmlns="">
          <p:pic>
            <p:nvPicPr>
              <p:cNvPr id="6" name="Ink 5">
                <a:extLst>
                  <a:ext uri="{FF2B5EF4-FFF2-40B4-BE49-F238E27FC236}">
                    <a16:creationId xmlns:a16="http://schemas.microsoft.com/office/drawing/2014/main" id="{ED22294E-A3F0-43AA-93AA-7F8B75F17E57}"/>
                  </a:ext>
                </a:extLst>
              </p:cNvPr>
              <p:cNvPicPr/>
              <p:nvPr/>
            </p:nvPicPr>
            <p:blipFill>
              <a:blip r:embed="rId6"/>
              <a:stretch>
                <a:fillRect/>
              </a:stretch>
            </p:blipFill>
            <p:spPr>
              <a:xfrm>
                <a:off x="1971675" y="4709832"/>
                <a:ext cx="1756396" cy="63359"/>
              </a:xfrm>
              <a:prstGeom prst="rect">
                <a:avLst/>
              </a:prstGeom>
            </p:spPr>
          </p:pic>
        </mc:Fallback>
      </mc:AlternateContent>
      <p:sp>
        <p:nvSpPr>
          <p:cNvPr id="8" name="TextBox 7">
            <a:extLst>
              <a:ext uri="{FF2B5EF4-FFF2-40B4-BE49-F238E27FC236}">
                <a16:creationId xmlns:a16="http://schemas.microsoft.com/office/drawing/2014/main" id="{EE07388B-4E57-499D-AB91-FFBA2A9B45CA}"/>
              </a:ext>
            </a:extLst>
          </p:cNvPr>
          <p:cNvSpPr txBox="1"/>
          <p:nvPr/>
        </p:nvSpPr>
        <p:spPr>
          <a:xfrm>
            <a:off x="3882234" y="4592112"/>
            <a:ext cx="1701181" cy="276999"/>
          </a:xfrm>
          <a:prstGeom prst="rect">
            <a:avLst/>
          </a:prstGeom>
          <a:noFill/>
        </p:spPr>
        <p:txBody>
          <a:bodyPr wrap="square" rtlCol="0">
            <a:spAutoFit/>
          </a:bodyPr>
          <a:lstStyle/>
          <a:p>
            <a:r>
              <a:rPr lang="en-US" sz="1200"/>
              <a:t>If want to gridify the div.  </a:t>
            </a:r>
            <a:endParaRPr lang="en-US" sz="1600"/>
          </a:p>
        </p:txBody>
      </p:sp>
      <p:sp>
        <p:nvSpPr>
          <p:cNvPr id="25" name="TextBox 24">
            <a:extLst>
              <a:ext uri="{FF2B5EF4-FFF2-40B4-BE49-F238E27FC236}">
                <a16:creationId xmlns:a16="http://schemas.microsoft.com/office/drawing/2014/main" id="{B3C0F1D2-AA02-4BCC-80E0-E3211235C301}"/>
              </a:ext>
            </a:extLst>
          </p:cNvPr>
          <p:cNvSpPr txBox="1"/>
          <p:nvPr/>
        </p:nvSpPr>
        <p:spPr>
          <a:xfrm>
            <a:off x="5737870" y="5083535"/>
            <a:ext cx="5900132" cy="1200329"/>
          </a:xfrm>
          <a:prstGeom prst="rect">
            <a:avLst/>
          </a:prstGeom>
          <a:noFill/>
        </p:spPr>
        <p:txBody>
          <a:bodyPr wrap="square" rtlCol="0">
            <a:spAutoFit/>
          </a:bodyPr>
          <a:lstStyle/>
          <a:p>
            <a:r>
              <a:rPr lang="en-US" sz="1200"/>
              <a:t>This example specifies 3 columns of width n1, n2, n3 px.   Can also specify in fr units. For instance if do: 1fr 2fr 1fr it will fill the screen with the three columns, the middle one being twice the width of the outer two.  All </a:t>
            </a:r>
            <a:r>
              <a:rPr lang="en-US" sz="1200" dirty="0"/>
              <a:t>subsequent &lt;div&gt;&lt;/div&gt;’s within this &lt;div&gt; will be positioned from left to right </a:t>
            </a:r>
            <a:r>
              <a:rPr lang="en-US" sz="1200"/>
              <a:t>in these </a:t>
            </a:r>
            <a:r>
              <a:rPr lang="en-US" sz="1200" dirty="0"/>
              <a:t>columns.  So if 3 columns and 5 &lt;div&gt; &lt;/div&gt; </a:t>
            </a:r>
            <a:r>
              <a:rPr lang="en-US" sz="1200" dirty="0" err="1"/>
              <a:t>subelements</a:t>
            </a:r>
            <a:r>
              <a:rPr lang="en-US" sz="1200" dirty="0"/>
              <a:t>, then &lt;div&gt;&lt;/div&gt;’s 1, 2, 3 will go side by side on top, and &lt;div&gt;&lt;/div&gt;’s 4, 5 will go below 1, and 2 respectively.  I think.  </a:t>
            </a:r>
            <a:endParaRPr lang="en-US" sz="1600" dirty="0"/>
          </a:p>
        </p:txBody>
      </p:sp>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00DED1C3-D02F-408B-8EE2-4622F0336BB5}"/>
                  </a:ext>
                </a:extLst>
              </p14:cNvPr>
              <p14:cNvContentPartPr/>
              <p14:nvPr/>
            </p14:nvContentPartPr>
            <p14:xfrm>
              <a:off x="3794508" y="3177934"/>
              <a:ext cx="110160" cy="524160"/>
            </p14:xfrm>
          </p:contentPart>
        </mc:Choice>
        <mc:Fallback xmlns="">
          <p:pic>
            <p:nvPicPr>
              <p:cNvPr id="9" name="Ink 8">
                <a:extLst>
                  <a:ext uri="{FF2B5EF4-FFF2-40B4-BE49-F238E27FC236}">
                    <a16:creationId xmlns:a16="http://schemas.microsoft.com/office/drawing/2014/main" id="{00DED1C3-D02F-408B-8EE2-4622F0336BB5}"/>
                  </a:ext>
                </a:extLst>
              </p:cNvPr>
              <p:cNvPicPr/>
              <p:nvPr/>
            </p:nvPicPr>
            <p:blipFill>
              <a:blip r:embed="rId8"/>
              <a:stretch>
                <a:fillRect/>
              </a:stretch>
            </p:blipFill>
            <p:spPr>
              <a:xfrm>
                <a:off x="3785508" y="3168934"/>
                <a:ext cx="127800" cy="541800"/>
              </a:xfrm>
              <a:prstGeom prst="rect">
                <a:avLst/>
              </a:prstGeom>
            </p:spPr>
          </p:pic>
        </mc:Fallback>
      </mc:AlternateContent>
      <p:sp>
        <p:nvSpPr>
          <p:cNvPr id="10" name="TextBox 9">
            <a:extLst>
              <a:ext uri="{FF2B5EF4-FFF2-40B4-BE49-F238E27FC236}">
                <a16:creationId xmlns:a16="http://schemas.microsoft.com/office/drawing/2014/main" id="{CE7EDAAF-F2B6-4689-9288-B5795DD4D7A5}"/>
              </a:ext>
            </a:extLst>
          </p:cNvPr>
          <p:cNvSpPr txBox="1"/>
          <p:nvPr/>
        </p:nvSpPr>
        <p:spPr>
          <a:xfrm>
            <a:off x="3998121" y="3283663"/>
            <a:ext cx="2438400" cy="276999"/>
          </a:xfrm>
          <a:prstGeom prst="rect">
            <a:avLst/>
          </a:prstGeom>
          <a:noFill/>
        </p:spPr>
        <p:txBody>
          <a:bodyPr wrap="square" rtlCol="0">
            <a:spAutoFit/>
          </a:bodyPr>
          <a:lstStyle/>
          <a:p>
            <a:r>
              <a:rPr lang="en-US" sz="1200"/>
              <a:t>More on these on next page.</a:t>
            </a:r>
          </a:p>
        </p:txBody>
      </p:sp>
      <p:sp>
        <p:nvSpPr>
          <p:cNvPr id="28" name="TextBox 27">
            <a:extLst>
              <a:ext uri="{FF2B5EF4-FFF2-40B4-BE49-F238E27FC236}">
                <a16:creationId xmlns:a16="http://schemas.microsoft.com/office/drawing/2014/main" id="{0589F8C4-5915-4F21-A1BB-A888BDF67A17}"/>
              </a:ext>
            </a:extLst>
          </p:cNvPr>
          <p:cNvSpPr txBox="1"/>
          <p:nvPr/>
        </p:nvSpPr>
        <p:spPr>
          <a:xfrm>
            <a:off x="961869" y="5823902"/>
            <a:ext cx="1672372" cy="276999"/>
          </a:xfrm>
          <a:prstGeom prst="rect">
            <a:avLst/>
          </a:prstGeom>
          <a:noFill/>
        </p:spPr>
        <p:txBody>
          <a:bodyPr wrap="square">
            <a:spAutoFit/>
          </a:bodyPr>
          <a:lstStyle/>
          <a:p>
            <a:r>
              <a:rPr lang="en-US" sz="1200"/>
              <a:t>grid-auto-rows: npx </a:t>
            </a:r>
            <a:endParaRPr lang="en-US" sz="1200" dirty="0"/>
          </a:p>
        </p:txBody>
      </p:sp>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C09673C5-C7D0-4361-8BED-8B3374ACA2D0}"/>
                  </a:ext>
                </a:extLst>
              </p14:cNvPr>
              <p14:cNvContentPartPr/>
              <p14:nvPr/>
            </p14:nvContentPartPr>
            <p14:xfrm rot="20024348">
              <a:off x="2443080" y="5905851"/>
              <a:ext cx="382320" cy="162360"/>
            </p14:xfrm>
          </p:contentPart>
        </mc:Choice>
        <mc:Fallback xmlns="">
          <p:pic>
            <p:nvPicPr>
              <p:cNvPr id="11" name="Ink 10">
                <a:extLst>
                  <a:ext uri="{FF2B5EF4-FFF2-40B4-BE49-F238E27FC236}">
                    <a16:creationId xmlns:a16="http://schemas.microsoft.com/office/drawing/2014/main" id="{C09673C5-C7D0-4361-8BED-8B3374ACA2D0}"/>
                  </a:ext>
                </a:extLst>
              </p:cNvPr>
              <p:cNvPicPr/>
              <p:nvPr/>
            </p:nvPicPr>
            <p:blipFill>
              <a:blip r:embed="rId10"/>
              <a:stretch>
                <a:fillRect/>
              </a:stretch>
            </p:blipFill>
            <p:spPr>
              <a:xfrm rot="20024348">
                <a:off x="2434088" y="5896851"/>
                <a:ext cx="399943" cy="180000"/>
              </a:xfrm>
              <a:prstGeom prst="rect">
                <a:avLst/>
              </a:prstGeom>
            </p:spPr>
          </p:pic>
        </mc:Fallback>
      </mc:AlternateContent>
      <p:sp>
        <p:nvSpPr>
          <p:cNvPr id="12" name="TextBox 11">
            <a:extLst>
              <a:ext uri="{FF2B5EF4-FFF2-40B4-BE49-F238E27FC236}">
                <a16:creationId xmlns:a16="http://schemas.microsoft.com/office/drawing/2014/main" id="{90D57A62-B5DF-4B17-9F02-4D500426FFC6}"/>
              </a:ext>
            </a:extLst>
          </p:cNvPr>
          <p:cNvSpPr txBox="1"/>
          <p:nvPr/>
        </p:nvSpPr>
        <p:spPr>
          <a:xfrm>
            <a:off x="2977329" y="5827576"/>
            <a:ext cx="1894273" cy="276999"/>
          </a:xfrm>
          <a:prstGeom prst="rect">
            <a:avLst/>
          </a:prstGeom>
          <a:noFill/>
        </p:spPr>
        <p:txBody>
          <a:bodyPr wrap="square" rtlCol="0">
            <a:spAutoFit/>
          </a:bodyPr>
          <a:lstStyle/>
          <a:p>
            <a:r>
              <a:rPr lang="en-US" sz="1200"/>
              <a:t>Makes rows npx wide.</a:t>
            </a:r>
            <a:endParaRPr lang="en-US" sz="1600"/>
          </a:p>
        </p:txBody>
      </p:sp>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761E7C4E-EE34-4621-BA44-01FAC18EC2CB}"/>
                  </a:ext>
                </a:extLst>
              </p14:cNvPr>
              <p14:cNvContentPartPr/>
              <p14:nvPr/>
            </p14:nvContentPartPr>
            <p14:xfrm>
              <a:off x="3882234" y="5274519"/>
              <a:ext cx="1701181" cy="64607"/>
            </p14:xfrm>
          </p:contentPart>
        </mc:Choice>
        <mc:Fallback xmlns="">
          <p:pic>
            <p:nvPicPr>
              <p:cNvPr id="14" name="Ink 13">
                <a:extLst>
                  <a:ext uri="{FF2B5EF4-FFF2-40B4-BE49-F238E27FC236}">
                    <a16:creationId xmlns:a16="http://schemas.microsoft.com/office/drawing/2014/main" id="{761E7C4E-EE34-4621-BA44-01FAC18EC2CB}"/>
                  </a:ext>
                </a:extLst>
              </p:cNvPr>
              <p:cNvPicPr/>
              <p:nvPr/>
            </p:nvPicPr>
            <p:blipFill>
              <a:blip r:embed="rId12"/>
              <a:stretch>
                <a:fillRect/>
              </a:stretch>
            </p:blipFill>
            <p:spPr>
              <a:xfrm>
                <a:off x="3873235" y="5265546"/>
                <a:ext cx="1718819" cy="82194"/>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A8781371-3C6B-460D-A9A8-15B30BEB00FC}"/>
                  </a:ext>
                </a:extLst>
              </p14:cNvPr>
              <p14:cNvContentPartPr/>
              <p14:nvPr/>
            </p14:nvContentPartPr>
            <p14:xfrm>
              <a:off x="8337234" y="4450047"/>
              <a:ext cx="360" cy="360"/>
            </p14:xfrm>
          </p:contentPart>
        </mc:Choice>
        <mc:Fallback xmlns="">
          <p:pic>
            <p:nvPicPr>
              <p:cNvPr id="15" name="Ink 14">
                <a:extLst>
                  <a:ext uri="{FF2B5EF4-FFF2-40B4-BE49-F238E27FC236}">
                    <a16:creationId xmlns:a16="http://schemas.microsoft.com/office/drawing/2014/main" id="{A8781371-3C6B-460D-A9A8-15B30BEB00FC}"/>
                  </a:ext>
                </a:extLst>
              </p:cNvPr>
              <p:cNvPicPr/>
              <p:nvPr/>
            </p:nvPicPr>
            <p:blipFill>
              <a:blip r:embed="rId14"/>
              <a:stretch>
                <a:fillRect/>
              </a:stretch>
            </p:blipFill>
            <p:spPr>
              <a:xfrm>
                <a:off x="8328234" y="444104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6FC3B62A-9796-4677-B0B9-1E2F70361A62}"/>
                  </a:ext>
                </a:extLst>
              </p14:cNvPr>
              <p14:cNvContentPartPr/>
              <p14:nvPr/>
            </p14:nvContentPartPr>
            <p14:xfrm>
              <a:off x="1670849" y="5859459"/>
              <a:ext cx="360" cy="360"/>
            </p14:xfrm>
          </p:contentPart>
        </mc:Choice>
        <mc:Fallback xmlns="">
          <p:pic>
            <p:nvPicPr>
              <p:cNvPr id="29" name="Ink 28">
                <a:extLst>
                  <a:ext uri="{FF2B5EF4-FFF2-40B4-BE49-F238E27FC236}">
                    <a16:creationId xmlns:a16="http://schemas.microsoft.com/office/drawing/2014/main" id="{6FC3B62A-9796-4677-B0B9-1E2F70361A62}"/>
                  </a:ext>
                </a:extLst>
              </p:cNvPr>
              <p:cNvPicPr/>
              <p:nvPr/>
            </p:nvPicPr>
            <p:blipFill>
              <a:blip r:embed="rId14"/>
              <a:stretch>
                <a:fillRect/>
              </a:stretch>
            </p:blipFill>
            <p:spPr>
              <a:xfrm>
                <a:off x="1661849" y="585045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0" name="Ink 29">
                <a:extLst>
                  <a:ext uri="{FF2B5EF4-FFF2-40B4-BE49-F238E27FC236}">
                    <a16:creationId xmlns:a16="http://schemas.microsoft.com/office/drawing/2014/main" id="{FD443B44-800D-4230-9093-BFDDB4A72A0A}"/>
                  </a:ext>
                </a:extLst>
              </p14:cNvPr>
              <p14:cNvContentPartPr/>
              <p14:nvPr/>
            </p14:nvContentPartPr>
            <p14:xfrm>
              <a:off x="2257554" y="4068063"/>
              <a:ext cx="830520" cy="30240"/>
            </p14:xfrm>
          </p:contentPart>
        </mc:Choice>
        <mc:Fallback xmlns="">
          <p:pic>
            <p:nvPicPr>
              <p:cNvPr id="30" name="Ink 29">
                <a:extLst>
                  <a:ext uri="{FF2B5EF4-FFF2-40B4-BE49-F238E27FC236}">
                    <a16:creationId xmlns:a16="http://schemas.microsoft.com/office/drawing/2014/main" id="{FD443B44-800D-4230-9093-BFDDB4A72A0A}"/>
                  </a:ext>
                </a:extLst>
              </p:cNvPr>
              <p:cNvPicPr/>
              <p:nvPr/>
            </p:nvPicPr>
            <p:blipFill>
              <a:blip r:embed="rId17"/>
              <a:stretch>
                <a:fillRect/>
              </a:stretch>
            </p:blipFill>
            <p:spPr>
              <a:xfrm>
                <a:off x="2248554" y="4059063"/>
                <a:ext cx="848160" cy="47880"/>
              </a:xfrm>
              <a:prstGeom prst="rect">
                <a:avLst/>
              </a:prstGeom>
            </p:spPr>
          </p:pic>
        </mc:Fallback>
      </mc:AlternateContent>
      <p:pic>
        <p:nvPicPr>
          <p:cNvPr id="18" name="Picture 17">
            <a:extLst>
              <a:ext uri="{FF2B5EF4-FFF2-40B4-BE49-F238E27FC236}">
                <a16:creationId xmlns:a16="http://schemas.microsoft.com/office/drawing/2014/main" id="{0C090D35-4EEC-487C-B412-6AC811B91D50}"/>
              </a:ext>
            </a:extLst>
          </p:cNvPr>
          <p:cNvPicPr>
            <a:picLocks noChangeAspect="1"/>
          </p:cNvPicPr>
          <p:nvPr/>
        </p:nvPicPr>
        <p:blipFill>
          <a:blip r:embed="rId18"/>
          <a:stretch>
            <a:fillRect/>
          </a:stretch>
        </p:blipFill>
        <p:spPr>
          <a:xfrm>
            <a:off x="7238757" y="3373311"/>
            <a:ext cx="2638425" cy="276225"/>
          </a:xfrm>
          <a:prstGeom prst="rect">
            <a:avLst/>
          </a:prstGeom>
        </p:spPr>
      </p:pic>
      <p:pic>
        <p:nvPicPr>
          <p:cNvPr id="23" name="Picture 22">
            <a:extLst>
              <a:ext uri="{FF2B5EF4-FFF2-40B4-BE49-F238E27FC236}">
                <a16:creationId xmlns:a16="http://schemas.microsoft.com/office/drawing/2014/main" id="{3887B2E0-9EA3-459C-85A3-7565FB204A3A}"/>
              </a:ext>
            </a:extLst>
          </p:cNvPr>
          <p:cNvPicPr>
            <a:picLocks noChangeAspect="1"/>
          </p:cNvPicPr>
          <p:nvPr/>
        </p:nvPicPr>
        <p:blipFill>
          <a:blip r:embed="rId19"/>
          <a:stretch>
            <a:fillRect/>
          </a:stretch>
        </p:blipFill>
        <p:spPr>
          <a:xfrm>
            <a:off x="7238757" y="3127646"/>
            <a:ext cx="1504950" cy="228600"/>
          </a:xfrm>
          <a:prstGeom prst="rect">
            <a:avLst/>
          </a:prstGeom>
        </p:spPr>
      </p:pic>
      <mc:AlternateContent xmlns:mc="http://schemas.openxmlformats.org/markup-compatibility/2006" xmlns:p14="http://schemas.microsoft.com/office/powerpoint/2010/main">
        <mc:Choice Requires="p14">
          <p:contentPart p14:bwMode="auto" r:id="rId20">
            <p14:nvContentPartPr>
              <p14:cNvPr id="24" name="Ink 23">
                <a:extLst>
                  <a:ext uri="{FF2B5EF4-FFF2-40B4-BE49-F238E27FC236}">
                    <a16:creationId xmlns:a16="http://schemas.microsoft.com/office/drawing/2014/main" id="{CAA2D446-8BDE-4B89-88AD-787183AFBF5E}"/>
                  </a:ext>
                </a:extLst>
              </p14:cNvPr>
              <p14:cNvContentPartPr/>
              <p14:nvPr/>
            </p14:nvContentPartPr>
            <p14:xfrm>
              <a:off x="9916218" y="3440014"/>
              <a:ext cx="763200" cy="506160"/>
            </p14:xfrm>
          </p:contentPart>
        </mc:Choice>
        <mc:Fallback xmlns="">
          <p:pic>
            <p:nvPicPr>
              <p:cNvPr id="24" name="Ink 23">
                <a:extLst>
                  <a:ext uri="{FF2B5EF4-FFF2-40B4-BE49-F238E27FC236}">
                    <a16:creationId xmlns:a16="http://schemas.microsoft.com/office/drawing/2014/main" id="{CAA2D446-8BDE-4B89-88AD-787183AFBF5E}"/>
                  </a:ext>
                </a:extLst>
              </p:cNvPr>
              <p:cNvPicPr/>
              <p:nvPr/>
            </p:nvPicPr>
            <p:blipFill>
              <a:blip r:embed="rId21"/>
              <a:stretch>
                <a:fillRect/>
              </a:stretch>
            </p:blipFill>
            <p:spPr>
              <a:xfrm>
                <a:off x="9907214" y="3431008"/>
                <a:ext cx="780848" cy="523813"/>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 name="Ink 3">
                <a:extLst>
                  <a:ext uri="{FF2B5EF4-FFF2-40B4-BE49-F238E27FC236}">
                    <a16:creationId xmlns:a16="http://schemas.microsoft.com/office/drawing/2014/main" id="{5FF4C6D3-E2F4-934B-5DEC-FF286F5783D8}"/>
                  </a:ext>
                </a:extLst>
              </p14:cNvPr>
              <p14:cNvContentPartPr/>
              <p14:nvPr/>
            </p14:nvContentPartPr>
            <p14:xfrm>
              <a:off x="2025290" y="2448228"/>
              <a:ext cx="83160" cy="452880"/>
            </p14:xfrm>
          </p:contentPart>
        </mc:Choice>
        <mc:Fallback xmlns="">
          <p:pic>
            <p:nvPicPr>
              <p:cNvPr id="4" name="Ink 3">
                <a:extLst>
                  <a:ext uri="{FF2B5EF4-FFF2-40B4-BE49-F238E27FC236}">
                    <a16:creationId xmlns:a16="http://schemas.microsoft.com/office/drawing/2014/main" id="{5FF4C6D3-E2F4-934B-5DEC-FF286F5783D8}"/>
                  </a:ext>
                </a:extLst>
              </p:cNvPr>
              <p:cNvPicPr/>
              <p:nvPr/>
            </p:nvPicPr>
            <p:blipFill>
              <a:blip r:embed="rId25"/>
              <a:stretch>
                <a:fillRect/>
              </a:stretch>
            </p:blipFill>
            <p:spPr>
              <a:xfrm>
                <a:off x="2019170" y="2442108"/>
                <a:ext cx="95400" cy="465120"/>
              </a:xfrm>
              <a:prstGeom prst="rect">
                <a:avLst/>
              </a:prstGeom>
            </p:spPr>
          </p:pic>
        </mc:Fallback>
      </mc:AlternateContent>
      <p:sp>
        <p:nvSpPr>
          <p:cNvPr id="7" name="TextBox 6">
            <a:extLst>
              <a:ext uri="{FF2B5EF4-FFF2-40B4-BE49-F238E27FC236}">
                <a16:creationId xmlns:a16="http://schemas.microsoft.com/office/drawing/2014/main" id="{4D2A2C87-78D2-724B-FB5A-B249AC8E0AF6}"/>
              </a:ext>
            </a:extLst>
          </p:cNvPr>
          <p:cNvSpPr txBox="1"/>
          <p:nvPr/>
        </p:nvSpPr>
        <p:spPr>
          <a:xfrm>
            <a:off x="2277486" y="2477746"/>
            <a:ext cx="9088604" cy="307777"/>
          </a:xfrm>
          <a:prstGeom prst="rect">
            <a:avLst/>
          </a:prstGeom>
          <a:noFill/>
        </p:spPr>
        <p:txBody>
          <a:bodyPr wrap="square" rtlCol="0">
            <a:spAutoFit/>
          </a:bodyPr>
          <a:lstStyle/>
          <a:p>
            <a:r>
              <a:rPr lang="en-US" sz="1400"/>
              <a:t>can also set these to mvw, and nvh, like with body tag.  And text will be ‘new-lined’ to try to keep within div confines.</a:t>
            </a:r>
          </a:p>
        </p:txBody>
      </p:sp>
    </p:spTree>
    <p:extLst>
      <p:ext uri="{BB962C8B-B14F-4D97-AF65-F5344CB8AC3E}">
        <p14:creationId xmlns:p14="http://schemas.microsoft.com/office/powerpoint/2010/main" val="23357613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157350" y="120497"/>
            <a:ext cx="5731497" cy="523220"/>
          </a:xfrm>
          <a:prstGeom prst="rect">
            <a:avLst/>
          </a:prstGeom>
          <a:noFill/>
        </p:spPr>
        <p:txBody>
          <a:bodyPr wrap="square" rtlCol="0">
            <a:spAutoFit/>
          </a:bodyPr>
          <a:lstStyle/>
          <a:p>
            <a:r>
              <a:rPr lang="en-US" sz="2800" b="1" u="sng"/>
              <a:t>CSS Body Substructure Tags</a:t>
            </a:r>
          </a:p>
        </p:txBody>
      </p:sp>
      <p:sp>
        <p:nvSpPr>
          <p:cNvPr id="42" name="TextBox 41">
            <a:extLst>
              <a:ext uri="{FF2B5EF4-FFF2-40B4-BE49-F238E27FC236}">
                <a16:creationId xmlns:a16="http://schemas.microsoft.com/office/drawing/2014/main" id="{BA1A714E-8CEB-4382-B525-FCD2327852E9}"/>
              </a:ext>
            </a:extLst>
          </p:cNvPr>
          <p:cNvSpPr txBox="1"/>
          <p:nvPr/>
        </p:nvSpPr>
        <p:spPr>
          <a:xfrm>
            <a:off x="287865" y="960751"/>
            <a:ext cx="6820857" cy="338554"/>
          </a:xfrm>
          <a:prstGeom prst="rect">
            <a:avLst/>
          </a:prstGeom>
          <a:noFill/>
        </p:spPr>
        <p:txBody>
          <a:bodyPr wrap="square" rtlCol="0">
            <a:spAutoFit/>
          </a:bodyPr>
          <a:lstStyle/>
          <a:p>
            <a:r>
              <a:rPr lang="en-US" sz="1600"/>
              <a:t>More on that position and z-index attribute stuff in &lt;div&gt; from previous page…</a:t>
            </a:r>
          </a:p>
        </p:txBody>
      </p:sp>
      <p:sp>
        <p:nvSpPr>
          <p:cNvPr id="8" name="TextBox 7">
            <a:extLst>
              <a:ext uri="{FF2B5EF4-FFF2-40B4-BE49-F238E27FC236}">
                <a16:creationId xmlns:a16="http://schemas.microsoft.com/office/drawing/2014/main" id="{E8730E85-EB4A-4E37-885F-797E9E6AC602}"/>
              </a:ext>
            </a:extLst>
          </p:cNvPr>
          <p:cNvSpPr txBox="1"/>
          <p:nvPr/>
        </p:nvSpPr>
        <p:spPr>
          <a:xfrm>
            <a:off x="270932" y="3564436"/>
            <a:ext cx="1623856" cy="1169551"/>
          </a:xfrm>
          <a:prstGeom prst="rect">
            <a:avLst/>
          </a:prstGeom>
          <a:noFill/>
        </p:spPr>
        <p:txBody>
          <a:bodyPr wrap="square" rtlCol="0">
            <a:spAutoFit/>
          </a:bodyPr>
          <a:lstStyle/>
          <a:p>
            <a:r>
              <a:rPr lang="en-US" sz="1400" dirty="0"/>
              <a:t>position: relative;</a:t>
            </a:r>
          </a:p>
          <a:p>
            <a:r>
              <a:rPr lang="en-US" sz="1400" dirty="0"/>
              <a:t>top: n</a:t>
            </a:r>
            <a:r>
              <a:rPr lang="en-US" sz="1400" baseline="-25000" dirty="0"/>
              <a:t>1</a:t>
            </a:r>
            <a:r>
              <a:rPr lang="en-US" sz="1400" dirty="0"/>
              <a:t>px;</a:t>
            </a:r>
          </a:p>
          <a:p>
            <a:r>
              <a:rPr lang="en-US" sz="1400" dirty="0"/>
              <a:t>bottom: n</a:t>
            </a:r>
            <a:r>
              <a:rPr lang="en-US" sz="1400" baseline="-25000" dirty="0"/>
              <a:t>2</a:t>
            </a:r>
            <a:r>
              <a:rPr lang="en-US" sz="1400" dirty="0"/>
              <a:t>px;</a:t>
            </a:r>
          </a:p>
          <a:p>
            <a:r>
              <a:rPr lang="en-US" sz="1400" dirty="0"/>
              <a:t>left: n</a:t>
            </a:r>
            <a:r>
              <a:rPr lang="en-US" sz="1400" baseline="-25000" dirty="0"/>
              <a:t>3</a:t>
            </a:r>
            <a:r>
              <a:rPr lang="en-US" sz="1400" dirty="0"/>
              <a:t>px;</a:t>
            </a:r>
          </a:p>
          <a:p>
            <a:r>
              <a:rPr lang="en-US" sz="1400" dirty="0"/>
              <a:t>right: n</a:t>
            </a:r>
            <a:r>
              <a:rPr lang="en-US" sz="1400" baseline="-25000" dirty="0"/>
              <a:t>4</a:t>
            </a:r>
            <a:r>
              <a:rPr lang="en-US" sz="1400" dirty="0"/>
              <a:t>px;</a:t>
            </a:r>
          </a:p>
        </p:txBody>
      </p:sp>
      <p:sp>
        <p:nvSpPr>
          <p:cNvPr id="9" name="TextBox 8">
            <a:extLst>
              <a:ext uri="{FF2B5EF4-FFF2-40B4-BE49-F238E27FC236}">
                <a16:creationId xmlns:a16="http://schemas.microsoft.com/office/drawing/2014/main" id="{F8484384-3CD5-4DC0-9646-2D32E2E01EAA}"/>
              </a:ext>
            </a:extLst>
          </p:cNvPr>
          <p:cNvSpPr txBox="1"/>
          <p:nvPr/>
        </p:nvSpPr>
        <p:spPr>
          <a:xfrm>
            <a:off x="2946400" y="3521629"/>
            <a:ext cx="8576733" cy="1384995"/>
          </a:xfrm>
          <a:prstGeom prst="rect">
            <a:avLst/>
          </a:prstGeom>
          <a:noFill/>
        </p:spPr>
        <p:txBody>
          <a:bodyPr wrap="square" rtlCol="0">
            <a:spAutoFit/>
          </a:bodyPr>
          <a:lstStyle/>
          <a:p>
            <a:r>
              <a:rPr lang="en-US" sz="1400"/>
              <a:t>this will position the &lt;div&gt;, shifted from its normal static position, by n</a:t>
            </a:r>
            <a:r>
              <a:rPr lang="en-US" sz="1400" baseline="-25000"/>
              <a:t>1,2,3,4</a:t>
            </a:r>
            <a:r>
              <a:rPr lang="en-US" sz="1400"/>
              <a:t> px from the top, bottom, left, right of the screen (wouldn’t use all four at once - just one or two of them of course).   The other elements will appear wherever they would normally just as if that &lt;div&gt; were statically positioned instead.  So there could be gaps and overlaps with other divs.  If you don’t specify n</a:t>
            </a:r>
            <a:r>
              <a:rPr lang="en-US" sz="1400" baseline="-25000"/>
              <a:t>1,2,3,4</a:t>
            </a:r>
            <a:r>
              <a:rPr lang="en-US" sz="1400"/>
              <a:t>, then it’s presumed 0, and so effectively </a:t>
            </a:r>
            <a:r>
              <a:rPr lang="en-US" sz="1400" i="1"/>
              <a:t>static</a:t>
            </a:r>
            <a:r>
              <a:rPr lang="en-US" sz="1400"/>
              <a:t>.  </a:t>
            </a:r>
            <a:r>
              <a:rPr lang="en-US" sz="1400" i="1">
                <a:solidFill>
                  <a:srgbClr val="FF0000"/>
                </a:solidFill>
              </a:rPr>
              <a:t>Note if your div is the same width as the screen, and you shift it to the right, say, then you’ll end up with a horizontal scroll bar because your page will be wider than the screen.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2240A572-C34A-4FE4-9808-FA3BC3AFF989}"/>
                  </a:ext>
                </a:extLst>
              </p14:cNvPr>
              <p14:cNvContentPartPr/>
              <p14:nvPr/>
            </p14:nvContentPartPr>
            <p14:xfrm>
              <a:off x="1811803" y="3707249"/>
              <a:ext cx="1066320" cy="35280"/>
            </p14:xfrm>
          </p:contentPart>
        </mc:Choice>
        <mc:Fallback xmlns="">
          <p:pic>
            <p:nvPicPr>
              <p:cNvPr id="10" name="Ink 9">
                <a:extLst>
                  <a:ext uri="{FF2B5EF4-FFF2-40B4-BE49-F238E27FC236}">
                    <a16:creationId xmlns:a16="http://schemas.microsoft.com/office/drawing/2014/main" id="{2240A572-C34A-4FE4-9808-FA3BC3AFF989}"/>
                  </a:ext>
                </a:extLst>
              </p:cNvPr>
              <p:cNvPicPr/>
              <p:nvPr/>
            </p:nvPicPr>
            <p:blipFill>
              <a:blip r:embed="rId6"/>
              <a:stretch>
                <a:fillRect/>
              </a:stretch>
            </p:blipFill>
            <p:spPr>
              <a:xfrm>
                <a:off x="1802803" y="3698249"/>
                <a:ext cx="1083960" cy="52920"/>
              </a:xfrm>
              <a:prstGeom prst="rect">
                <a:avLst/>
              </a:prstGeom>
            </p:spPr>
          </p:pic>
        </mc:Fallback>
      </mc:AlternateContent>
      <p:sp>
        <p:nvSpPr>
          <p:cNvPr id="7" name="TextBox 6">
            <a:extLst>
              <a:ext uri="{FF2B5EF4-FFF2-40B4-BE49-F238E27FC236}">
                <a16:creationId xmlns:a16="http://schemas.microsoft.com/office/drawing/2014/main" id="{CD43A41F-AF55-43BB-9349-937461D38844}"/>
              </a:ext>
            </a:extLst>
          </p:cNvPr>
          <p:cNvSpPr txBox="1"/>
          <p:nvPr/>
        </p:nvSpPr>
        <p:spPr>
          <a:xfrm>
            <a:off x="2929467" y="6207222"/>
            <a:ext cx="8754532" cy="523220"/>
          </a:xfrm>
          <a:prstGeom prst="rect">
            <a:avLst/>
          </a:prstGeom>
          <a:noFill/>
        </p:spPr>
        <p:txBody>
          <a:bodyPr wrap="square" rtlCol="0">
            <a:spAutoFit/>
          </a:bodyPr>
          <a:lstStyle/>
          <a:p>
            <a:r>
              <a:rPr lang="en-US" sz="1400"/>
              <a:t>in the last two cases, we can have overlap.  Can give tags a z-index attribute to specify which goes on top.  Higher goes on topper.  And I think text has default of 0.</a:t>
            </a:r>
          </a:p>
        </p:txBody>
      </p:sp>
      <p:sp>
        <p:nvSpPr>
          <p:cNvPr id="25" name="TextBox 24">
            <a:extLst>
              <a:ext uri="{FF2B5EF4-FFF2-40B4-BE49-F238E27FC236}">
                <a16:creationId xmlns:a16="http://schemas.microsoft.com/office/drawing/2014/main" id="{3F83C2AC-8603-4649-A77C-2BB953240BDA}"/>
              </a:ext>
            </a:extLst>
          </p:cNvPr>
          <p:cNvSpPr txBox="1"/>
          <p:nvPr/>
        </p:nvSpPr>
        <p:spPr>
          <a:xfrm>
            <a:off x="292902" y="6207222"/>
            <a:ext cx="1361527" cy="307777"/>
          </a:xfrm>
          <a:prstGeom prst="rect">
            <a:avLst/>
          </a:prstGeom>
          <a:noFill/>
        </p:spPr>
        <p:txBody>
          <a:bodyPr wrap="none" rtlCol="0">
            <a:spAutoFit/>
          </a:bodyPr>
          <a:lstStyle/>
          <a:p>
            <a:r>
              <a:rPr lang="en-US" sz="1400"/>
              <a:t>z-index: integer;</a:t>
            </a:r>
          </a:p>
        </p:txBody>
      </p:sp>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5F900C85-E65D-4E37-AD0A-C9D51A9F4510}"/>
                  </a:ext>
                </a:extLst>
              </p14:cNvPr>
              <p14:cNvContentPartPr/>
              <p14:nvPr/>
            </p14:nvContentPartPr>
            <p14:xfrm>
              <a:off x="1828453" y="6330607"/>
              <a:ext cx="981720" cy="18360"/>
            </p14:xfrm>
          </p:contentPart>
        </mc:Choice>
        <mc:Fallback xmlns="">
          <p:pic>
            <p:nvPicPr>
              <p:cNvPr id="24" name="Ink 23">
                <a:extLst>
                  <a:ext uri="{FF2B5EF4-FFF2-40B4-BE49-F238E27FC236}">
                    <a16:creationId xmlns:a16="http://schemas.microsoft.com/office/drawing/2014/main" id="{5F900C85-E65D-4E37-AD0A-C9D51A9F4510}"/>
                  </a:ext>
                </a:extLst>
              </p:cNvPr>
              <p:cNvPicPr/>
              <p:nvPr/>
            </p:nvPicPr>
            <p:blipFill>
              <a:blip r:embed="rId8"/>
              <a:stretch>
                <a:fillRect/>
              </a:stretch>
            </p:blipFill>
            <p:spPr>
              <a:xfrm>
                <a:off x="1824131" y="6326287"/>
                <a:ext cx="990363" cy="27000"/>
              </a:xfrm>
              <a:prstGeom prst="rect">
                <a:avLst/>
              </a:prstGeom>
            </p:spPr>
          </p:pic>
        </mc:Fallback>
      </mc:AlternateContent>
      <p:sp>
        <p:nvSpPr>
          <p:cNvPr id="28" name="TextBox 27">
            <a:extLst>
              <a:ext uri="{FF2B5EF4-FFF2-40B4-BE49-F238E27FC236}">
                <a16:creationId xmlns:a16="http://schemas.microsoft.com/office/drawing/2014/main" id="{D46D6F21-4A59-4941-8828-017E0F896EB0}"/>
              </a:ext>
            </a:extLst>
          </p:cNvPr>
          <p:cNvSpPr txBox="1"/>
          <p:nvPr/>
        </p:nvSpPr>
        <p:spPr>
          <a:xfrm>
            <a:off x="248962" y="4985988"/>
            <a:ext cx="1752600" cy="1169551"/>
          </a:xfrm>
          <a:prstGeom prst="rect">
            <a:avLst/>
          </a:prstGeom>
          <a:noFill/>
        </p:spPr>
        <p:txBody>
          <a:bodyPr wrap="square" rtlCol="0">
            <a:spAutoFit/>
          </a:bodyPr>
          <a:lstStyle/>
          <a:p>
            <a:r>
              <a:rPr lang="en-US" sz="1400" dirty="0"/>
              <a:t>position: absolute;</a:t>
            </a:r>
          </a:p>
          <a:p>
            <a:r>
              <a:rPr lang="en-US" sz="1400" dirty="0"/>
              <a:t>top: n</a:t>
            </a:r>
            <a:r>
              <a:rPr lang="en-US" sz="1400" baseline="-25000" dirty="0"/>
              <a:t>1</a:t>
            </a:r>
            <a:r>
              <a:rPr lang="en-US" sz="1400" dirty="0"/>
              <a:t>px;</a:t>
            </a:r>
          </a:p>
          <a:p>
            <a:r>
              <a:rPr lang="en-US" sz="1400" dirty="0"/>
              <a:t>bottom: n</a:t>
            </a:r>
            <a:r>
              <a:rPr lang="en-US" sz="1400" baseline="-25000" dirty="0"/>
              <a:t>2</a:t>
            </a:r>
            <a:r>
              <a:rPr lang="en-US" sz="1400" dirty="0"/>
              <a:t>px;</a:t>
            </a:r>
          </a:p>
          <a:p>
            <a:r>
              <a:rPr lang="en-US" sz="1400" dirty="0"/>
              <a:t>left: n</a:t>
            </a:r>
            <a:r>
              <a:rPr lang="en-US" sz="1400" baseline="-25000" dirty="0"/>
              <a:t>3</a:t>
            </a:r>
            <a:r>
              <a:rPr lang="en-US" sz="1400" dirty="0"/>
              <a:t>px;</a:t>
            </a:r>
          </a:p>
          <a:p>
            <a:r>
              <a:rPr lang="en-US" sz="1400" dirty="0"/>
              <a:t>right: n</a:t>
            </a:r>
            <a:r>
              <a:rPr lang="en-US" sz="1400" baseline="-25000" dirty="0"/>
              <a:t>4</a:t>
            </a:r>
            <a:r>
              <a:rPr lang="en-US" sz="1400" dirty="0"/>
              <a:t>px;</a:t>
            </a:r>
          </a:p>
        </p:txBody>
      </p:sp>
      <p:sp>
        <p:nvSpPr>
          <p:cNvPr id="29" name="TextBox 28">
            <a:extLst>
              <a:ext uri="{FF2B5EF4-FFF2-40B4-BE49-F238E27FC236}">
                <a16:creationId xmlns:a16="http://schemas.microsoft.com/office/drawing/2014/main" id="{7C53572F-27CF-44A1-9332-0669C3BB42DF}"/>
              </a:ext>
            </a:extLst>
          </p:cNvPr>
          <p:cNvSpPr txBox="1"/>
          <p:nvPr/>
        </p:nvSpPr>
        <p:spPr>
          <a:xfrm>
            <a:off x="2907497" y="4955748"/>
            <a:ext cx="8991601" cy="738664"/>
          </a:xfrm>
          <a:prstGeom prst="rect">
            <a:avLst/>
          </a:prstGeom>
          <a:noFill/>
        </p:spPr>
        <p:txBody>
          <a:bodyPr wrap="square" rtlCol="0">
            <a:spAutoFit/>
          </a:bodyPr>
          <a:lstStyle/>
          <a:p>
            <a:r>
              <a:rPr lang="en-US" sz="1400" dirty="0"/>
              <a:t>this will position the &lt;div&gt; so that it is always in the same position relative to the </a:t>
            </a:r>
            <a:r>
              <a:rPr lang="en-US" sz="1400"/>
              <a:t>nearest </a:t>
            </a:r>
            <a:r>
              <a:rPr lang="en-US" sz="1400" i="1"/>
              <a:t>relative</a:t>
            </a:r>
            <a:r>
              <a:rPr lang="en-US" sz="1400"/>
              <a:t> or </a:t>
            </a:r>
            <a:r>
              <a:rPr lang="en-US" sz="1400" i="1"/>
              <a:t>absolute</a:t>
            </a:r>
            <a:r>
              <a:rPr lang="en-US" sz="1400"/>
              <a:t> positioned ancestor </a:t>
            </a:r>
            <a:r>
              <a:rPr lang="en-US" sz="1400" dirty="0"/>
              <a:t>(i.e. if you have a &lt;</a:t>
            </a:r>
            <a:r>
              <a:rPr lang="en-US" sz="1400" dirty="0">
                <a:solidFill>
                  <a:srgbClr val="0070C0"/>
                </a:solidFill>
              </a:rPr>
              <a:t>div</a:t>
            </a:r>
            <a:r>
              <a:rPr lang="en-US" sz="1400" dirty="0"/>
              <a:t>&gt; &lt;</a:t>
            </a:r>
            <a:r>
              <a:rPr lang="en-US" sz="1400" dirty="0">
                <a:solidFill>
                  <a:srgbClr val="FF0000"/>
                </a:solidFill>
              </a:rPr>
              <a:t>div</a:t>
            </a:r>
            <a:r>
              <a:rPr lang="en-US" sz="1400" dirty="0"/>
              <a:t>&gt; &lt;/</a:t>
            </a:r>
            <a:r>
              <a:rPr lang="en-US" sz="1400" dirty="0">
                <a:solidFill>
                  <a:srgbClr val="FF0000"/>
                </a:solidFill>
              </a:rPr>
              <a:t>div</a:t>
            </a:r>
            <a:r>
              <a:rPr lang="en-US" sz="1400" dirty="0"/>
              <a:t>&gt; &lt;/</a:t>
            </a:r>
            <a:r>
              <a:rPr lang="en-US" sz="1400" dirty="0">
                <a:solidFill>
                  <a:srgbClr val="0070C0"/>
                </a:solidFill>
              </a:rPr>
              <a:t>div</a:t>
            </a:r>
            <a:r>
              <a:rPr lang="en-US" sz="1400" dirty="0"/>
              <a:t>&gt; so that blue is the ancestor </a:t>
            </a:r>
            <a:r>
              <a:rPr lang="en-US" sz="1400"/>
              <a:t>of red).  The relative or absolute positions </a:t>
            </a:r>
            <a:r>
              <a:rPr lang="en-US" sz="1400" i="1"/>
              <a:t>can</a:t>
            </a:r>
            <a:r>
              <a:rPr lang="en-US" sz="1400"/>
              <a:t> be all 0.</a:t>
            </a:r>
            <a:endParaRPr lang="en-US" sz="1400" dirty="0"/>
          </a:p>
        </p:txBody>
      </p:sp>
      <mc:AlternateContent xmlns:mc="http://schemas.openxmlformats.org/markup-compatibility/2006" xmlns:p14="http://schemas.microsoft.com/office/powerpoint/2010/main">
        <mc:Choice Requires="p14">
          <p:contentPart p14:bwMode="auto" r:id="rId9">
            <p14:nvContentPartPr>
              <p14:cNvPr id="30" name="Ink 29">
                <a:extLst>
                  <a:ext uri="{FF2B5EF4-FFF2-40B4-BE49-F238E27FC236}">
                    <a16:creationId xmlns:a16="http://schemas.microsoft.com/office/drawing/2014/main" id="{C6EB29EE-8B11-4F6E-8296-C503DC0B15B2}"/>
                  </a:ext>
                </a:extLst>
              </p14:cNvPr>
              <p14:cNvContentPartPr/>
              <p14:nvPr/>
            </p14:nvContentPartPr>
            <p14:xfrm>
              <a:off x="1808687" y="5128801"/>
              <a:ext cx="1066320" cy="35280"/>
            </p14:xfrm>
          </p:contentPart>
        </mc:Choice>
        <mc:Fallback xmlns="">
          <p:pic>
            <p:nvPicPr>
              <p:cNvPr id="30" name="Ink 29">
                <a:extLst>
                  <a:ext uri="{FF2B5EF4-FFF2-40B4-BE49-F238E27FC236}">
                    <a16:creationId xmlns:a16="http://schemas.microsoft.com/office/drawing/2014/main" id="{C6EB29EE-8B11-4F6E-8296-C503DC0B15B2}"/>
                  </a:ext>
                </a:extLst>
              </p:cNvPr>
              <p:cNvPicPr/>
              <p:nvPr/>
            </p:nvPicPr>
            <p:blipFill>
              <a:blip r:embed="rId10"/>
              <a:stretch>
                <a:fillRect/>
              </a:stretch>
            </p:blipFill>
            <p:spPr>
              <a:xfrm>
                <a:off x="1799687" y="5119801"/>
                <a:ext cx="1083960" cy="52920"/>
              </a:xfrm>
              <a:prstGeom prst="rect">
                <a:avLst/>
              </a:prstGeom>
            </p:spPr>
          </p:pic>
        </mc:Fallback>
      </mc:AlternateContent>
      <p:sp>
        <p:nvSpPr>
          <p:cNvPr id="19" name="TextBox 18">
            <a:extLst>
              <a:ext uri="{FF2B5EF4-FFF2-40B4-BE49-F238E27FC236}">
                <a16:creationId xmlns:a16="http://schemas.microsoft.com/office/drawing/2014/main" id="{C33C14E4-4093-4D05-8E84-56FCF4344820}"/>
              </a:ext>
            </a:extLst>
          </p:cNvPr>
          <p:cNvSpPr txBox="1"/>
          <p:nvPr/>
        </p:nvSpPr>
        <p:spPr>
          <a:xfrm>
            <a:off x="287865" y="2273930"/>
            <a:ext cx="1447799" cy="1169551"/>
          </a:xfrm>
          <a:prstGeom prst="rect">
            <a:avLst/>
          </a:prstGeom>
          <a:noFill/>
        </p:spPr>
        <p:txBody>
          <a:bodyPr wrap="square" rtlCol="0">
            <a:spAutoFit/>
          </a:bodyPr>
          <a:lstStyle/>
          <a:p>
            <a:r>
              <a:rPr lang="en-US" sz="1400" dirty="0"/>
              <a:t>position: fixed;</a:t>
            </a:r>
          </a:p>
          <a:p>
            <a:r>
              <a:rPr lang="en-US" sz="1400" dirty="0"/>
              <a:t>top: n</a:t>
            </a:r>
            <a:r>
              <a:rPr lang="en-US" sz="1400" baseline="-25000" dirty="0"/>
              <a:t>1</a:t>
            </a:r>
            <a:r>
              <a:rPr lang="en-US" sz="1400" dirty="0"/>
              <a:t>px;</a:t>
            </a:r>
          </a:p>
          <a:p>
            <a:r>
              <a:rPr lang="en-US" sz="1400" dirty="0"/>
              <a:t>bottom: n</a:t>
            </a:r>
            <a:r>
              <a:rPr lang="en-US" sz="1400" baseline="-25000" dirty="0"/>
              <a:t>2</a:t>
            </a:r>
            <a:r>
              <a:rPr lang="en-US" sz="1400" dirty="0"/>
              <a:t>px;</a:t>
            </a:r>
          </a:p>
          <a:p>
            <a:r>
              <a:rPr lang="en-US" sz="1400" dirty="0"/>
              <a:t>left: n</a:t>
            </a:r>
            <a:r>
              <a:rPr lang="en-US" sz="1400" baseline="-25000" dirty="0"/>
              <a:t>3</a:t>
            </a:r>
            <a:r>
              <a:rPr lang="en-US" sz="1400" dirty="0"/>
              <a:t>px;</a:t>
            </a:r>
          </a:p>
          <a:p>
            <a:r>
              <a:rPr lang="en-US" sz="1400" dirty="0"/>
              <a:t>right: n</a:t>
            </a:r>
            <a:r>
              <a:rPr lang="en-US" sz="1400" baseline="-25000" dirty="0"/>
              <a:t>4</a:t>
            </a:r>
            <a:r>
              <a:rPr lang="en-US" sz="1400" dirty="0"/>
              <a:t>px;</a:t>
            </a:r>
          </a:p>
        </p:txBody>
      </p:sp>
      <p:sp>
        <p:nvSpPr>
          <p:cNvPr id="23" name="TextBox 22">
            <a:extLst>
              <a:ext uri="{FF2B5EF4-FFF2-40B4-BE49-F238E27FC236}">
                <a16:creationId xmlns:a16="http://schemas.microsoft.com/office/drawing/2014/main" id="{BC7B026A-16B9-466D-B1C3-99A76525D1E5}"/>
              </a:ext>
            </a:extLst>
          </p:cNvPr>
          <p:cNvSpPr txBox="1"/>
          <p:nvPr/>
        </p:nvSpPr>
        <p:spPr>
          <a:xfrm>
            <a:off x="2946400" y="2216009"/>
            <a:ext cx="8153399" cy="523220"/>
          </a:xfrm>
          <a:prstGeom prst="rect">
            <a:avLst/>
          </a:prstGeom>
          <a:noFill/>
        </p:spPr>
        <p:txBody>
          <a:bodyPr wrap="square" rtlCol="0">
            <a:spAutoFit/>
          </a:bodyPr>
          <a:lstStyle/>
          <a:p>
            <a:r>
              <a:rPr lang="en-US" sz="1400" dirty="0"/>
              <a:t>this will position the &lt;div&gt; so that it is always in the same position relative to the view screen, even/especially if the page is scrolled.  The n’s refer to the position w/r to view screen.  </a:t>
            </a:r>
          </a:p>
        </p:txBody>
      </p:sp>
      <mc:AlternateContent xmlns:mc="http://schemas.openxmlformats.org/markup-compatibility/2006" xmlns:p14="http://schemas.microsoft.com/office/powerpoint/2010/main">
        <mc:Choice Requires="p14">
          <p:contentPart p14:bwMode="auto" r:id="rId11">
            <p14:nvContentPartPr>
              <p14:cNvPr id="26" name="Ink 25">
                <a:extLst>
                  <a:ext uri="{FF2B5EF4-FFF2-40B4-BE49-F238E27FC236}">
                    <a16:creationId xmlns:a16="http://schemas.microsoft.com/office/drawing/2014/main" id="{D02103A0-08CD-4BFE-9B6E-4562D95D128C}"/>
                  </a:ext>
                </a:extLst>
              </p14:cNvPr>
              <p14:cNvContentPartPr/>
              <p14:nvPr/>
            </p14:nvContentPartPr>
            <p14:xfrm>
              <a:off x="1743893" y="2416743"/>
              <a:ext cx="1066320" cy="35280"/>
            </p14:xfrm>
          </p:contentPart>
        </mc:Choice>
        <mc:Fallback xmlns="">
          <p:pic>
            <p:nvPicPr>
              <p:cNvPr id="26" name="Ink 25">
                <a:extLst>
                  <a:ext uri="{FF2B5EF4-FFF2-40B4-BE49-F238E27FC236}">
                    <a16:creationId xmlns:a16="http://schemas.microsoft.com/office/drawing/2014/main" id="{D02103A0-08CD-4BFE-9B6E-4562D95D128C}"/>
                  </a:ext>
                </a:extLst>
              </p:cNvPr>
              <p:cNvPicPr/>
              <p:nvPr/>
            </p:nvPicPr>
            <p:blipFill>
              <a:blip r:embed="rId12"/>
              <a:stretch>
                <a:fillRect/>
              </a:stretch>
            </p:blipFill>
            <p:spPr>
              <a:xfrm>
                <a:off x="1734893" y="2407743"/>
                <a:ext cx="1083960" cy="52920"/>
              </a:xfrm>
              <a:prstGeom prst="rect">
                <a:avLst/>
              </a:prstGeom>
            </p:spPr>
          </p:pic>
        </mc:Fallback>
      </mc:AlternateContent>
      <p:sp>
        <p:nvSpPr>
          <p:cNvPr id="6" name="TextBox 5">
            <a:extLst>
              <a:ext uri="{FF2B5EF4-FFF2-40B4-BE49-F238E27FC236}">
                <a16:creationId xmlns:a16="http://schemas.microsoft.com/office/drawing/2014/main" id="{AFF06E5D-807C-30D9-ECDD-E2F4EF7573BE}"/>
              </a:ext>
            </a:extLst>
          </p:cNvPr>
          <p:cNvSpPr txBox="1"/>
          <p:nvPr/>
        </p:nvSpPr>
        <p:spPr>
          <a:xfrm>
            <a:off x="287865" y="1555247"/>
            <a:ext cx="1320800" cy="307777"/>
          </a:xfrm>
          <a:prstGeom prst="rect">
            <a:avLst/>
          </a:prstGeom>
          <a:noFill/>
        </p:spPr>
        <p:txBody>
          <a:bodyPr wrap="square" rtlCol="0">
            <a:spAutoFit/>
          </a:bodyPr>
          <a:lstStyle/>
          <a:p>
            <a:r>
              <a:rPr lang="en-US" sz="1400" dirty="0"/>
              <a:t>position: static;</a:t>
            </a:r>
          </a:p>
        </p:txBody>
      </p:sp>
      <p:sp>
        <p:nvSpPr>
          <p:cNvPr id="11" name="TextBox 10">
            <a:extLst>
              <a:ext uri="{FF2B5EF4-FFF2-40B4-BE49-F238E27FC236}">
                <a16:creationId xmlns:a16="http://schemas.microsoft.com/office/drawing/2014/main" id="{DF70ACF1-87EB-8D43-4639-2A1918B5667D}"/>
              </a:ext>
            </a:extLst>
          </p:cNvPr>
          <p:cNvSpPr txBox="1"/>
          <p:nvPr/>
        </p:nvSpPr>
        <p:spPr>
          <a:xfrm>
            <a:off x="2844798" y="1525007"/>
            <a:ext cx="7807947" cy="523220"/>
          </a:xfrm>
          <a:prstGeom prst="rect">
            <a:avLst/>
          </a:prstGeom>
          <a:noFill/>
        </p:spPr>
        <p:txBody>
          <a:bodyPr wrap="square" rtlCol="0">
            <a:spAutoFit/>
          </a:bodyPr>
          <a:lstStyle/>
          <a:p>
            <a:r>
              <a:rPr lang="en-US" sz="1400" dirty="0"/>
              <a:t>this is the default and positions the, say, &lt;div&gt;, on the screen within the normal flow of the page, i.e., in between whatever is before and after.</a:t>
            </a:r>
          </a:p>
        </p:txBody>
      </p:sp>
      <mc:AlternateContent xmlns:mc="http://schemas.openxmlformats.org/markup-compatibility/2006" xmlns:p14="http://schemas.microsoft.com/office/powerpoint/2010/main">
        <mc:Choice Requires="p14">
          <p:contentPart p14:bwMode="auto" r:id="rId13">
            <p14:nvContentPartPr>
              <p14:cNvPr id="12" name="Ink 11">
                <a:extLst>
                  <a:ext uri="{FF2B5EF4-FFF2-40B4-BE49-F238E27FC236}">
                    <a16:creationId xmlns:a16="http://schemas.microsoft.com/office/drawing/2014/main" id="{B559A579-6166-7375-F7C2-EFCCFCF30C82}"/>
                  </a:ext>
                </a:extLst>
              </p14:cNvPr>
              <p14:cNvContentPartPr/>
              <p14:nvPr/>
            </p14:nvContentPartPr>
            <p14:xfrm>
              <a:off x="1642291" y="1698060"/>
              <a:ext cx="1066320" cy="35280"/>
            </p14:xfrm>
          </p:contentPart>
        </mc:Choice>
        <mc:Fallback xmlns="">
          <p:pic>
            <p:nvPicPr>
              <p:cNvPr id="12" name="Ink 11">
                <a:extLst>
                  <a:ext uri="{FF2B5EF4-FFF2-40B4-BE49-F238E27FC236}">
                    <a16:creationId xmlns:a16="http://schemas.microsoft.com/office/drawing/2014/main" id="{B559A579-6166-7375-F7C2-EFCCFCF30C82}"/>
                  </a:ext>
                </a:extLst>
              </p:cNvPr>
              <p:cNvPicPr/>
              <p:nvPr/>
            </p:nvPicPr>
            <p:blipFill>
              <a:blip r:embed="rId12"/>
              <a:stretch>
                <a:fillRect/>
              </a:stretch>
            </p:blipFill>
            <p:spPr>
              <a:xfrm>
                <a:off x="1633291" y="1689060"/>
                <a:ext cx="1083960" cy="52920"/>
              </a:xfrm>
              <a:prstGeom prst="rect">
                <a:avLst/>
              </a:prstGeom>
            </p:spPr>
          </p:pic>
        </mc:Fallback>
      </mc:AlternateContent>
    </p:spTree>
    <p:extLst>
      <p:ext uri="{BB962C8B-B14F-4D97-AF65-F5344CB8AC3E}">
        <p14:creationId xmlns:p14="http://schemas.microsoft.com/office/powerpoint/2010/main" val="37741191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942725" y="103411"/>
            <a:ext cx="4648203" cy="523220"/>
          </a:xfrm>
          <a:prstGeom prst="rect">
            <a:avLst/>
          </a:prstGeom>
          <a:noFill/>
        </p:spPr>
        <p:txBody>
          <a:bodyPr wrap="square" rtlCol="0">
            <a:spAutoFit/>
          </a:bodyPr>
          <a:lstStyle/>
          <a:p>
            <a:r>
              <a:rPr lang="en-US" sz="2800" b="1" u="sng"/>
              <a:t>CSS Body Substructure Tags</a:t>
            </a:r>
          </a:p>
        </p:txBody>
      </p:sp>
      <p:pic>
        <p:nvPicPr>
          <p:cNvPr id="41" name="Picture 40">
            <a:extLst>
              <a:ext uri="{FF2B5EF4-FFF2-40B4-BE49-F238E27FC236}">
                <a16:creationId xmlns:a16="http://schemas.microsoft.com/office/drawing/2014/main" id="{D15F0D04-C05A-4CE4-9D19-382E147910F4}"/>
              </a:ext>
            </a:extLst>
          </p:cNvPr>
          <p:cNvPicPr>
            <a:picLocks noChangeAspect="1"/>
          </p:cNvPicPr>
          <p:nvPr/>
        </p:nvPicPr>
        <p:blipFill>
          <a:blip r:embed="rId3"/>
          <a:stretch>
            <a:fillRect/>
          </a:stretch>
        </p:blipFill>
        <p:spPr>
          <a:xfrm>
            <a:off x="967304" y="5312509"/>
            <a:ext cx="1771650" cy="438150"/>
          </a:xfrm>
          <a:prstGeom prst="rect">
            <a:avLst/>
          </a:prstGeom>
        </p:spPr>
      </p:pic>
      <p:pic>
        <p:nvPicPr>
          <p:cNvPr id="13" name="Picture 12">
            <a:extLst>
              <a:ext uri="{FF2B5EF4-FFF2-40B4-BE49-F238E27FC236}">
                <a16:creationId xmlns:a16="http://schemas.microsoft.com/office/drawing/2014/main" id="{A43AC6EF-FA93-4CBB-B8D4-B345FC37EDFE}"/>
              </a:ext>
            </a:extLst>
          </p:cNvPr>
          <p:cNvPicPr>
            <a:picLocks noChangeAspect="1"/>
          </p:cNvPicPr>
          <p:nvPr/>
        </p:nvPicPr>
        <p:blipFill>
          <a:blip r:embed="rId4"/>
          <a:stretch>
            <a:fillRect/>
          </a:stretch>
        </p:blipFill>
        <p:spPr>
          <a:xfrm>
            <a:off x="967304" y="5916992"/>
            <a:ext cx="4362450" cy="762000"/>
          </a:xfrm>
          <a:prstGeom prst="rect">
            <a:avLst/>
          </a:prstGeom>
        </p:spPr>
      </p:pic>
      <p:sp>
        <p:nvSpPr>
          <p:cNvPr id="42" name="TextBox 41">
            <a:extLst>
              <a:ext uri="{FF2B5EF4-FFF2-40B4-BE49-F238E27FC236}">
                <a16:creationId xmlns:a16="http://schemas.microsoft.com/office/drawing/2014/main" id="{BA1A714E-8CEB-4382-B525-FCD2327852E9}"/>
              </a:ext>
            </a:extLst>
          </p:cNvPr>
          <p:cNvSpPr txBox="1"/>
          <p:nvPr/>
        </p:nvSpPr>
        <p:spPr>
          <a:xfrm>
            <a:off x="610998" y="800476"/>
            <a:ext cx="11227523" cy="738664"/>
          </a:xfrm>
          <a:prstGeom prst="rect">
            <a:avLst/>
          </a:prstGeom>
          <a:noFill/>
        </p:spPr>
        <p:txBody>
          <a:bodyPr wrap="square" rtlCol="0">
            <a:spAutoFit/>
          </a:bodyPr>
          <a:lstStyle/>
          <a:p>
            <a:r>
              <a:rPr lang="en-US" sz="1400"/>
              <a:t>Many of the things we can do with the body tag we can do with the other structure-related tags, like &lt;div&gt;.  And of course these go inside the bracket.  Mostly self-explanatory.  When we want to position a bunch of things in some precise relation to each other, we often put them all in a div whose position is set to relative, so that the aforementioned things’ positions can be set to absolute.</a:t>
            </a:r>
          </a:p>
        </p:txBody>
      </p:sp>
      <p:sp>
        <p:nvSpPr>
          <p:cNvPr id="43" name="TextBox 42">
            <a:extLst>
              <a:ext uri="{FF2B5EF4-FFF2-40B4-BE49-F238E27FC236}">
                <a16:creationId xmlns:a16="http://schemas.microsoft.com/office/drawing/2014/main" id="{D5C52012-075D-419A-9C74-D5923476DDD9}"/>
              </a:ext>
            </a:extLst>
          </p:cNvPr>
          <p:cNvSpPr txBox="1"/>
          <p:nvPr/>
        </p:nvSpPr>
        <p:spPr>
          <a:xfrm>
            <a:off x="190434" y="1836946"/>
            <a:ext cx="637722" cy="338554"/>
          </a:xfrm>
          <a:prstGeom prst="rect">
            <a:avLst/>
          </a:prstGeom>
          <a:noFill/>
        </p:spPr>
        <p:txBody>
          <a:bodyPr wrap="square" rtlCol="0">
            <a:spAutoFit/>
          </a:bodyPr>
          <a:lstStyle/>
          <a:p>
            <a:r>
              <a:rPr lang="en-US" sz="1600"/>
              <a:t>div {}</a:t>
            </a:r>
          </a:p>
        </p:txBody>
      </p:sp>
      <p:sp>
        <p:nvSpPr>
          <p:cNvPr id="44" name="TextBox 43">
            <a:extLst>
              <a:ext uri="{FF2B5EF4-FFF2-40B4-BE49-F238E27FC236}">
                <a16:creationId xmlns:a16="http://schemas.microsoft.com/office/drawing/2014/main" id="{6629A0FA-02A5-4E69-ADA6-6BD31BD12388}"/>
              </a:ext>
            </a:extLst>
          </p:cNvPr>
          <p:cNvSpPr txBox="1"/>
          <p:nvPr/>
        </p:nvSpPr>
        <p:spPr>
          <a:xfrm>
            <a:off x="877402" y="2006449"/>
            <a:ext cx="1557685" cy="307777"/>
          </a:xfrm>
          <a:prstGeom prst="rect">
            <a:avLst/>
          </a:prstGeom>
          <a:noFill/>
        </p:spPr>
        <p:txBody>
          <a:bodyPr wrap="square">
            <a:spAutoFit/>
          </a:bodyPr>
          <a:lstStyle/>
          <a:p>
            <a:r>
              <a:rPr lang="en-US" sz="1400"/>
              <a:t>background: color;</a:t>
            </a:r>
          </a:p>
        </p:txBody>
      </p:sp>
      <p:sp>
        <p:nvSpPr>
          <p:cNvPr id="48" name="TextBox 47">
            <a:extLst>
              <a:ext uri="{FF2B5EF4-FFF2-40B4-BE49-F238E27FC236}">
                <a16:creationId xmlns:a16="http://schemas.microsoft.com/office/drawing/2014/main" id="{97733CEE-4BC5-47BD-9CB3-D8544C9ADCAF}"/>
              </a:ext>
            </a:extLst>
          </p:cNvPr>
          <p:cNvSpPr txBox="1"/>
          <p:nvPr/>
        </p:nvSpPr>
        <p:spPr>
          <a:xfrm>
            <a:off x="877402" y="2774437"/>
            <a:ext cx="3306951" cy="307777"/>
          </a:xfrm>
          <a:prstGeom prst="rect">
            <a:avLst/>
          </a:prstGeom>
          <a:noFill/>
        </p:spPr>
        <p:txBody>
          <a:bodyPr wrap="square">
            <a:spAutoFit/>
          </a:bodyPr>
          <a:lstStyle/>
          <a:p>
            <a:r>
              <a:rPr lang="en-US" sz="1400"/>
              <a:t>background-image: url(location of image);</a:t>
            </a:r>
          </a:p>
        </p:txBody>
      </p:sp>
      <p:sp>
        <p:nvSpPr>
          <p:cNvPr id="49" name="TextBox 48">
            <a:extLst>
              <a:ext uri="{FF2B5EF4-FFF2-40B4-BE49-F238E27FC236}">
                <a16:creationId xmlns:a16="http://schemas.microsoft.com/office/drawing/2014/main" id="{D04AE98B-5641-44E2-95E9-9F29E4831776}"/>
              </a:ext>
            </a:extLst>
          </p:cNvPr>
          <p:cNvSpPr txBox="1"/>
          <p:nvPr/>
        </p:nvSpPr>
        <p:spPr>
          <a:xfrm>
            <a:off x="877402" y="3203171"/>
            <a:ext cx="2312740" cy="307777"/>
          </a:xfrm>
          <a:prstGeom prst="rect">
            <a:avLst/>
          </a:prstGeom>
          <a:noFill/>
        </p:spPr>
        <p:txBody>
          <a:bodyPr wrap="square">
            <a:spAutoFit/>
          </a:bodyPr>
          <a:lstStyle/>
          <a:p>
            <a:r>
              <a:rPr lang="en-US" sz="1400"/>
              <a:t>background-image: repeat;</a:t>
            </a:r>
          </a:p>
        </p:txBody>
      </p:sp>
      <p:sp>
        <p:nvSpPr>
          <p:cNvPr id="50" name="TextBox 49">
            <a:extLst>
              <a:ext uri="{FF2B5EF4-FFF2-40B4-BE49-F238E27FC236}">
                <a16:creationId xmlns:a16="http://schemas.microsoft.com/office/drawing/2014/main" id="{9A1F6A84-AC41-4502-A3EA-60F66884276E}"/>
              </a:ext>
            </a:extLst>
          </p:cNvPr>
          <p:cNvSpPr txBox="1"/>
          <p:nvPr/>
        </p:nvSpPr>
        <p:spPr>
          <a:xfrm>
            <a:off x="877402" y="3610111"/>
            <a:ext cx="2939224" cy="307777"/>
          </a:xfrm>
          <a:prstGeom prst="rect">
            <a:avLst/>
          </a:prstGeom>
          <a:noFill/>
        </p:spPr>
        <p:txBody>
          <a:bodyPr wrap="square">
            <a:spAutoFit/>
          </a:bodyPr>
          <a:lstStyle/>
          <a:p>
            <a:r>
              <a:rPr lang="en-US" sz="1400"/>
              <a:t>background-blend-mode: normal;</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2B59E415-0464-474B-B830-A249EA0AF3A4}"/>
                  </a:ext>
                </a:extLst>
              </p14:cNvPr>
              <p14:cNvContentPartPr/>
              <p14:nvPr/>
            </p14:nvContentPartPr>
            <p14:xfrm>
              <a:off x="610998" y="1717268"/>
              <a:ext cx="468360" cy="182160"/>
            </p14:xfrm>
          </p:contentPart>
        </mc:Choice>
        <mc:Fallback xmlns="">
          <p:pic>
            <p:nvPicPr>
              <p:cNvPr id="3" name="Ink 2">
                <a:extLst>
                  <a:ext uri="{FF2B5EF4-FFF2-40B4-BE49-F238E27FC236}">
                    <a16:creationId xmlns:a16="http://schemas.microsoft.com/office/drawing/2014/main" id="{2B59E415-0464-474B-B830-A249EA0AF3A4}"/>
                  </a:ext>
                </a:extLst>
              </p:cNvPr>
              <p:cNvPicPr/>
              <p:nvPr/>
            </p:nvPicPr>
            <p:blipFill>
              <a:blip r:embed="rId6"/>
              <a:stretch>
                <a:fillRect/>
              </a:stretch>
            </p:blipFill>
            <p:spPr>
              <a:xfrm>
                <a:off x="601998" y="1708268"/>
                <a:ext cx="4860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103B2EF0-EE36-1AE2-4D07-11523B5F4BAB}"/>
                  </a:ext>
                </a:extLst>
              </p14:cNvPr>
              <p14:cNvContentPartPr/>
              <p14:nvPr/>
            </p14:nvContentPartPr>
            <p14:xfrm>
              <a:off x="2484333" y="2138267"/>
              <a:ext cx="804240" cy="66240"/>
            </p14:xfrm>
          </p:contentPart>
        </mc:Choice>
        <mc:Fallback xmlns="">
          <p:pic>
            <p:nvPicPr>
              <p:cNvPr id="4" name="Ink 3">
                <a:extLst>
                  <a:ext uri="{FF2B5EF4-FFF2-40B4-BE49-F238E27FC236}">
                    <a16:creationId xmlns:a16="http://schemas.microsoft.com/office/drawing/2014/main" id="{103B2EF0-EE36-1AE2-4D07-11523B5F4BAB}"/>
                  </a:ext>
                </a:extLst>
              </p:cNvPr>
              <p:cNvPicPr/>
              <p:nvPr/>
            </p:nvPicPr>
            <p:blipFill>
              <a:blip r:embed="rId8"/>
              <a:stretch>
                <a:fillRect/>
              </a:stretch>
            </p:blipFill>
            <p:spPr>
              <a:xfrm>
                <a:off x="2478213" y="2132147"/>
                <a:ext cx="816480" cy="78480"/>
              </a:xfrm>
              <a:prstGeom prst="rect">
                <a:avLst/>
              </a:prstGeom>
            </p:spPr>
          </p:pic>
        </mc:Fallback>
      </mc:AlternateContent>
      <p:sp>
        <p:nvSpPr>
          <p:cNvPr id="7" name="TextBox 6">
            <a:extLst>
              <a:ext uri="{FF2B5EF4-FFF2-40B4-BE49-F238E27FC236}">
                <a16:creationId xmlns:a16="http://schemas.microsoft.com/office/drawing/2014/main" id="{DC0066F6-A4D2-D3A2-69EA-393355F5FFD2}"/>
              </a:ext>
            </a:extLst>
          </p:cNvPr>
          <p:cNvSpPr txBox="1"/>
          <p:nvPr/>
        </p:nvSpPr>
        <p:spPr>
          <a:xfrm>
            <a:off x="3444754" y="1931826"/>
            <a:ext cx="8393767" cy="738664"/>
          </a:xfrm>
          <a:prstGeom prst="rect">
            <a:avLst/>
          </a:prstGeom>
          <a:noFill/>
        </p:spPr>
        <p:txBody>
          <a:bodyPr wrap="square" rtlCol="0">
            <a:spAutoFit/>
          </a:bodyPr>
          <a:lstStyle/>
          <a:p>
            <a:r>
              <a:rPr lang="en-US" sz="1400"/>
              <a:t>sets background of &lt;div&gt; to that color.  And background of &lt;div&gt; is same as the extent of &lt;div&gt;, unlike case of &lt;body&gt;, as per discussion few slides back.  Can specify color as rgba(r, g, b, transparency), where r, g, b are numbers between 0 and 256, and transparency is between 0 and 1.</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395BF2B6-E96B-FE87-437C-6BE04ECF14DD}"/>
                  </a:ext>
                </a:extLst>
              </p14:cNvPr>
              <p14:cNvContentPartPr/>
              <p14:nvPr/>
            </p14:nvContentPartPr>
            <p14:xfrm>
              <a:off x="4165565" y="2926730"/>
              <a:ext cx="804240" cy="66240"/>
            </p14:xfrm>
          </p:contentPart>
        </mc:Choice>
        <mc:Fallback xmlns="">
          <p:pic>
            <p:nvPicPr>
              <p:cNvPr id="22" name="Ink 21">
                <a:extLst>
                  <a:ext uri="{FF2B5EF4-FFF2-40B4-BE49-F238E27FC236}">
                    <a16:creationId xmlns:a16="http://schemas.microsoft.com/office/drawing/2014/main" id="{395BF2B6-E96B-FE87-437C-6BE04ECF14DD}"/>
                  </a:ext>
                </a:extLst>
              </p:cNvPr>
              <p:cNvPicPr/>
              <p:nvPr/>
            </p:nvPicPr>
            <p:blipFill>
              <a:blip r:embed="rId10"/>
              <a:stretch>
                <a:fillRect/>
              </a:stretch>
            </p:blipFill>
            <p:spPr>
              <a:xfrm>
                <a:off x="4159445" y="2920610"/>
                <a:ext cx="816480" cy="78480"/>
              </a:xfrm>
              <a:prstGeom prst="rect">
                <a:avLst/>
              </a:prstGeom>
            </p:spPr>
          </p:pic>
        </mc:Fallback>
      </mc:AlternateContent>
      <p:sp>
        <p:nvSpPr>
          <p:cNvPr id="27" name="TextBox 26">
            <a:extLst>
              <a:ext uri="{FF2B5EF4-FFF2-40B4-BE49-F238E27FC236}">
                <a16:creationId xmlns:a16="http://schemas.microsoft.com/office/drawing/2014/main" id="{8AD9706F-FFCF-87C2-7AE5-6B3710892379}"/>
              </a:ext>
            </a:extLst>
          </p:cNvPr>
          <p:cNvSpPr txBox="1"/>
          <p:nvPr/>
        </p:nvSpPr>
        <p:spPr>
          <a:xfrm>
            <a:off x="5063000" y="2802736"/>
            <a:ext cx="3527928" cy="307777"/>
          </a:xfrm>
          <a:prstGeom prst="rect">
            <a:avLst/>
          </a:prstGeom>
          <a:noFill/>
        </p:spPr>
        <p:txBody>
          <a:bodyPr wrap="square" rtlCol="0">
            <a:spAutoFit/>
          </a:bodyPr>
          <a:lstStyle/>
          <a:p>
            <a:r>
              <a:rPr lang="en-US" sz="1400"/>
              <a:t>sets background of image of &lt;div&gt;.</a:t>
            </a:r>
          </a:p>
        </p:txBody>
      </p:sp>
      <p:sp>
        <p:nvSpPr>
          <p:cNvPr id="31" name="TextBox 30">
            <a:extLst>
              <a:ext uri="{FF2B5EF4-FFF2-40B4-BE49-F238E27FC236}">
                <a16:creationId xmlns:a16="http://schemas.microsoft.com/office/drawing/2014/main" id="{0958CC4C-97AF-B780-8F80-3D9C729778FA}"/>
              </a:ext>
            </a:extLst>
          </p:cNvPr>
          <p:cNvSpPr txBox="1"/>
          <p:nvPr/>
        </p:nvSpPr>
        <p:spPr>
          <a:xfrm>
            <a:off x="4354441" y="3981423"/>
            <a:ext cx="7612272" cy="1384995"/>
          </a:xfrm>
          <a:prstGeom prst="rect">
            <a:avLst/>
          </a:prstGeom>
          <a:noFill/>
        </p:spPr>
        <p:txBody>
          <a:bodyPr wrap="square" rtlCol="0">
            <a:spAutoFit/>
          </a:bodyPr>
          <a:lstStyle/>
          <a:p>
            <a:r>
              <a:rPr lang="en-US" sz="1200" b="1"/>
              <a:t>mpx npx </a:t>
            </a:r>
            <a:r>
              <a:rPr lang="en-US" sz="1200"/>
              <a:t>will set the size of the image to (mpx, npx), and tile it to cover the entire &lt;div&gt;.  </a:t>
            </a:r>
          </a:p>
          <a:p>
            <a:r>
              <a:rPr lang="en-US" sz="1200"/>
              <a:t>Or can set to </a:t>
            </a:r>
            <a:r>
              <a:rPr lang="en-US" sz="1200" b="1"/>
              <a:t>m% n%</a:t>
            </a:r>
            <a:r>
              <a:rPr lang="en-US" sz="1200"/>
              <a:t>, which will stretch/compress the image to the specified percentages of the horizontal, vertical dimensions of the &lt;div&gt; border.  </a:t>
            </a:r>
            <a:r>
              <a:rPr lang="en-US" sz="1200" b="1"/>
              <a:t>cover</a:t>
            </a:r>
            <a:r>
              <a:rPr lang="en-US" sz="1200"/>
              <a:t> will magnify the image to cover the entire div.  I think it maybe magnifies horizontal width to match the div width, and then magnifies height by same factor, and then lines up top left corner of image with top-left corner of div.  This means some of the image will be out of bounds of the div (and therefore not displayed).  If set to </a:t>
            </a:r>
            <a:r>
              <a:rPr lang="en-US" sz="1200" b="1"/>
              <a:t>auto</a:t>
            </a:r>
            <a:r>
              <a:rPr lang="en-US" sz="1200"/>
              <a:t>, then will keep image size as is, and just tile it as many times as necessary to fill up the entire div.  If set to </a:t>
            </a:r>
            <a:r>
              <a:rPr lang="en-US" sz="1200" b="1"/>
              <a:t>contain</a:t>
            </a:r>
            <a:r>
              <a:rPr lang="en-US" sz="1200"/>
              <a:t>, the image will stretch to fit the screen, allegedly.</a:t>
            </a:r>
            <a:endParaRPr lang="en-US"/>
          </a:p>
        </p:txBody>
      </p:sp>
      <p:sp>
        <p:nvSpPr>
          <p:cNvPr id="34" name="TextBox 33">
            <a:extLst>
              <a:ext uri="{FF2B5EF4-FFF2-40B4-BE49-F238E27FC236}">
                <a16:creationId xmlns:a16="http://schemas.microsoft.com/office/drawing/2014/main" id="{9B29BD96-7BA9-F262-292B-45A6692C9EF8}"/>
              </a:ext>
            </a:extLst>
          </p:cNvPr>
          <p:cNvSpPr txBox="1"/>
          <p:nvPr/>
        </p:nvSpPr>
        <p:spPr>
          <a:xfrm>
            <a:off x="877402" y="4127613"/>
            <a:ext cx="2444942" cy="307777"/>
          </a:xfrm>
          <a:prstGeom prst="rect">
            <a:avLst/>
          </a:prstGeom>
          <a:noFill/>
        </p:spPr>
        <p:txBody>
          <a:bodyPr wrap="square">
            <a:spAutoFit/>
          </a:bodyPr>
          <a:lstStyle/>
          <a:p>
            <a:r>
              <a:rPr lang="en-US" sz="1400"/>
              <a:t>background-size: mpx npx;</a:t>
            </a:r>
          </a:p>
        </p:txBody>
      </p:sp>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C9251BC1-9050-8DA4-7269-BF079A7FA360}"/>
                  </a:ext>
                </a:extLst>
              </p14:cNvPr>
              <p14:cNvContentPartPr/>
              <p14:nvPr/>
            </p14:nvContentPartPr>
            <p14:xfrm>
              <a:off x="3412476" y="4299201"/>
              <a:ext cx="820206" cy="66240"/>
            </p14:xfrm>
          </p:contentPart>
        </mc:Choice>
        <mc:Fallback xmlns="">
          <p:pic>
            <p:nvPicPr>
              <p:cNvPr id="5" name="Ink 4">
                <a:extLst>
                  <a:ext uri="{FF2B5EF4-FFF2-40B4-BE49-F238E27FC236}">
                    <a16:creationId xmlns:a16="http://schemas.microsoft.com/office/drawing/2014/main" id="{C9251BC1-9050-8DA4-7269-BF079A7FA360}"/>
                  </a:ext>
                </a:extLst>
              </p:cNvPr>
              <p:cNvPicPr/>
              <p:nvPr/>
            </p:nvPicPr>
            <p:blipFill>
              <a:blip r:embed="rId10"/>
              <a:stretch>
                <a:fillRect/>
              </a:stretch>
            </p:blipFill>
            <p:spPr>
              <a:xfrm>
                <a:off x="3406355" y="4293081"/>
                <a:ext cx="832448" cy="78480"/>
              </a:xfrm>
              <a:prstGeom prst="rect">
                <a:avLst/>
              </a:prstGeom>
            </p:spPr>
          </p:pic>
        </mc:Fallback>
      </mc:AlternateContent>
      <p:sp>
        <p:nvSpPr>
          <p:cNvPr id="6" name="TextBox 5">
            <a:extLst>
              <a:ext uri="{FF2B5EF4-FFF2-40B4-BE49-F238E27FC236}">
                <a16:creationId xmlns:a16="http://schemas.microsoft.com/office/drawing/2014/main" id="{1A437839-62AC-D800-CC82-1A91802F2DAE}"/>
              </a:ext>
            </a:extLst>
          </p:cNvPr>
          <p:cNvSpPr txBox="1"/>
          <p:nvPr/>
        </p:nvSpPr>
        <p:spPr>
          <a:xfrm>
            <a:off x="9601200" y="5366418"/>
            <a:ext cx="2057400" cy="338554"/>
          </a:xfrm>
          <a:prstGeom prst="rect">
            <a:avLst/>
          </a:prstGeom>
          <a:solidFill>
            <a:schemeClr val="accent2">
              <a:lumMod val="60000"/>
              <a:lumOff val="40000"/>
            </a:schemeClr>
          </a:solidFill>
        </p:spPr>
        <p:txBody>
          <a:bodyPr wrap="square" rtlCol="0">
            <a:spAutoFit/>
          </a:bodyPr>
          <a:lstStyle/>
          <a:p>
            <a:r>
              <a:rPr lang="en-US" sz="1600"/>
              <a:t>m, n can be negative!</a:t>
            </a:r>
          </a:p>
        </p:txBody>
      </p:sp>
    </p:spTree>
    <p:extLst>
      <p:ext uri="{BB962C8B-B14F-4D97-AF65-F5344CB8AC3E}">
        <p14:creationId xmlns:p14="http://schemas.microsoft.com/office/powerpoint/2010/main" val="18951598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48470" y="128725"/>
            <a:ext cx="5731497" cy="523220"/>
          </a:xfrm>
          <a:prstGeom prst="rect">
            <a:avLst/>
          </a:prstGeom>
          <a:noFill/>
        </p:spPr>
        <p:txBody>
          <a:bodyPr wrap="square" rtlCol="0">
            <a:spAutoFit/>
          </a:bodyPr>
          <a:lstStyle/>
          <a:p>
            <a:r>
              <a:rPr lang="en-US" sz="2800" b="1" u="sng"/>
              <a:t>CSS Body Substructure Tags</a:t>
            </a:r>
          </a:p>
        </p:txBody>
      </p:sp>
      <p:sp>
        <p:nvSpPr>
          <p:cNvPr id="42" name="TextBox 41">
            <a:extLst>
              <a:ext uri="{FF2B5EF4-FFF2-40B4-BE49-F238E27FC236}">
                <a16:creationId xmlns:a16="http://schemas.microsoft.com/office/drawing/2014/main" id="{BA1A714E-8CEB-4382-B525-FCD2327852E9}"/>
              </a:ext>
            </a:extLst>
          </p:cNvPr>
          <p:cNvSpPr txBox="1"/>
          <p:nvPr/>
        </p:nvSpPr>
        <p:spPr>
          <a:xfrm>
            <a:off x="347500" y="1037394"/>
            <a:ext cx="10684935" cy="584775"/>
          </a:xfrm>
          <a:prstGeom prst="rect">
            <a:avLst/>
          </a:prstGeom>
          <a:noFill/>
        </p:spPr>
        <p:txBody>
          <a:bodyPr wrap="square" rtlCol="0">
            <a:spAutoFit/>
          </a:bodyPr>
          <a:lstStyle/>
          <a:p>
            <a:r>
              <a:rPr lang="en-US" sz="1600"/>
              <a:t>Just a random thing illustrating that a div (red border), positioned within the body tag, can physically lie completely outside the body tag (blue border), if the relative position of the div is set to make it such.  </a:t>
            </a:r>
          </a:p>
        </p:txBody>
      </p:sp>
      <p:pic>
        <p:nvPicPr>
          <p:cNvPr id="3" name="Picture 2">
            <a:extLst>
              <a:ext uri="{FF2B5EF4-FFF2-40B4-BE49-F238E27FC236}">
                <a16:creationId xmlns:a16="http://schemas.microsoft.com/office/drawing/2014/main" id="{667F64F0-DB07-5105-DC31-5AD139116B6C}"/>
              </a:ext>
            </a:extLst>
          </p:cNvPr>
          <p:cNvPicPr>
            <a:picLocks noChangeAspect="1"/>
          </p:cNvPicPr>
          <p:nvPr/>
        </p:nvPicPr>
        <p:blipFill>
          <a:blip r:embed="rId3"/>
          <a:stretch>
            <a:fillRect/>
          </a:stretch>
        </p:blipFill>
        <p:spPr>
          <a:xfrm>
            <a:off x="460403" y="1938736"/>
            <a:ext cx="3763727" cy="4446700"/>
          </a:xfrm>
          <a:prstGeom prst="rect">
            <a:avLst/>
          </a:prstGeom>
        </p:spPr>
      </p:pic>
      <p:pic>
        <p:nvPicPr>
          <p:cNvPr id="4" name="Picture 3">
            <a:extLst>
              <a:ext uri="{FF2B5EF4-FFF2-40B4-BE49-F238E27FC236}">
                <a16:creationId xmlns:a16="http://schemas.microsoft.com/office/drawing/2014/main" id="{B2677DB1-230E-5A32-AB6C-345F90F12F6B}"/>
              </a:ext>
            </a:extLst>
          </p:cNvPr>
          <p:cNvPicPr>
            <a:picLocks noChangeAspect="1"/>
          </p:cNvPicPr>
          <p:nvPr/>
        </p:nvPicPr>
        <p:blipFill>
          <a:blip r:embed="rId4"/>
          <a:stretch>
            <a:fillRect/>
          </a:stretch>
        </p:blipFill>
        <p:spPr>
          <a:xfrm>
            <a:off x="4698177" y="2043224"/>
            <a:ext cx="7194759" cy="2279589"/>
          </a:xfrm>
          <a:prstGeom prst="rect">
            <a:avLst/>
          </a:prstGeom>
        </p:spPr>
      </p:pic>
    </p:spTree>
    <p:extLst>
      <p:ext uri="{BB962C8B-B14F-4D97-AF65-F5344CB8AC3E}">
        <p14:creationId xmlns:p14="http://schemas.microsoft.com/office/powerpoint/2010/main" val="14495914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F4D560-29E8-2555-637E-02DAD955366F}"/>
              </a:ext>
            </a:extLst>
          </p:cNvPr>
          <p:cNvSpPr txBox="1"/>
          <p:nvPr/>
        </p:nvSpPr>
        <p:spPr>
          <a:xfrm>
            <a:off x="423003" y="1040058"/>
            <a:ext cx="2409650" cy="338554"/>
          </a:xfrm>
          <a:prstGeom prst="rect">
            <a:avLst/>
          </a:prstGeom>
          <a:noFill/>
        </p:spPr>
        <p:txBody>
          <a:bodyPr wrap="square">
            <a:spAutoFit/>
          </a:bodyPr>
          <a:lstStyle/>
          <a:p>
            <a:r>
              <a:rPr lang="en-US" sz="1600"/>
              <a:t>Doing the grid thing.</a:t>
            </a:r>
          </a:p>
        </p:txBody>
      </p:sp>
      <p:sp>
        <p:nvSpPr>
          <p:cNvPr id="3" name="TextBox 2">
            <a:extLst>
              <a:ext uri="{FF2B5EF4-FFF2-40B4-BE49-F238E27FC236}">
                <a16:creationId xmlns:a16="http://schemas.microsoft.com/office/drawing/2014/main" id="{D18F24BA-30D2-279C-BB35-C3157C83DF3A}"/>
              </a:ext>
            </a:extLst>
          </p:cNvPr>
          <p:cNvSpPr txBox="1"/>
          <p:nvPr/>
        </p:nvSpPr>
        <p:spPr>
          <a:xfrm>
            <a:off x="4061120" y="211829"/>
            <a:ext cx="5731497" cy="523220"/>
          </a:xfrm>
          <a:prstGeom prst="rect">
            <a:avLst/>
          </a:prstGeom>
          <a:noFill/>
        </p:spPr>
        <p:txBody>
          <a:bodyPr wrap="square" rtlCol="0">
            <a:spAutoFit/>
          </a:bodyPr>
          <a:lstStyle/>
          <a:p>
            <a:r>
              <a:rPr lang="en-US" sz="2800" b="1" u="sng"/>
              <a:t>CSS Body Substructure Tags</a:t>
            </a:r>
          </a:p>
        </p:txBody>
      </p:sp>
      <p:pic>
        <p:nvPicPr>
          <p:cNvPr id="5" name="Picture 4">
            <a:extLst>
              <a:ext uri="{FF2B5EF4-FFF2-40B4-BE49-F238E27FC236}">
                <a16:creationId xmlns:a16="http://schemas.microsoft.com/office/drawing/2014/main" id="{C29D221A-D85C-3199-E057-AFF69433AE6A}"/>
              </a:ext>
            </a:extLst>
          </p:cNvPr>
          <p:cNvPicPr>
            <a:picLocks noChangeAspect="1"/>
          </p:cNvPicPr>
          <p:nvPr/>
        </p:nvPicPr>
        <p:blipFill>
          <a:blip r:embed="rId3"/>
          <a:stretch>
            <a:fillRect/>
          </a:stretch>
        </p:blipFill>
        <p:spPr>
          <a:xfrm>
            <a:off x="543340" y="1541318"/>
            <a:ext cx="7235148" cy="2478223"/>
          </a:xfrm>
          <a:prstGeom prst="rect">
            <a:avLst/>
          </a:prstGeom>
        </p:spPr>
      </p:pic>
      <p:pic>
        <p:nvPicPr>
          <p:cNvPr id="6" name="Picture 5">
            <a:extLst>
              <a:ext uri="{FF2B5EF4-FFF2-40B4-BE49-F238E27FC236}">
                <a16:creationId xmlns:a16="http://schemas.microsoft.com/office/drawing/2014/main" id="{F46F1E0A-3057-FAF4-F388-8DFE02516A02}"/>
              </a:ext>
            </a:extLst>
          </p:cNvPr>
          <p:cNvPicPr>
            <a:picLocks noChangeAspect="1"/>
          </p:cNvPicPr>
          <p:nvPr/>
        </p:nvPicPr>
        <p:blipFill>
          <a:blip r:embed="rId4"/>
          <a:stretch>
            <a:fillRect/>
          </a:stretch>
        </p:blipFill>
        <p:spPr>
          <a:xfrm>
            <a:off x="543340" y="4197849"/>
            <a:ext cx="6459256" cy="2448322"/>
          </a:xfrm>
          <a:prstGeom prst="rect">
            <a:avLst/>
          </a:prstGeom>
        </p:spPr>
      </p:pic>
      <p:sp>
        <p:nvSpPr>
          <p:cNvPr id="11" name="TextBox 10">
            <a:extLst>
              <a:ext uri="{FF2B5EF4-FFF2-40B4-BE49-F238E27FC236}">
                <a16:creationId xmlns:a16="http://schemas.microsoft.com/office/drawing/2014/main" id="{5D62AE07-FCC6-192A-FBF9-8309EF3C1B31}"/>
              </a:ext>
            </a:extLst>
          </p:cNvPr>
          <p:cNvSpPr txBox="1"/>
          <p:nvPr/>
        </p:nvSpPr>
        <p:spPr>
          <a:xfrm>
            <a:off x="7671941" y="4337847"/>
            <a:ext cx="3976719" cy="2308324"/>
          </a:xfrm>
          <a:prstGeom prst="rect">
            <a:avLst/>
          </a:prstGeom>
          <a:noFill/>
        </p:spPr>
        <p:txBody>
          <a:bodyPr wrap="square">
            <a:spAutoFit/>
          </a:bodyPr>
          <a:lstStyle/>
          <a:p>
            <a:r>
              <a:rPr lang="en-US" sz="1600"/>
              <a:t>Kind of hard to see, but gridded a div up into three columns (middle twice as large as others) with vertical width 100px.  And drew purple border around the mini-divs.  And put a word in each.  Unrelatedly, observe how the big div’s background image only encompasses the div, and is tiled across the div.  Some of the bottom part of the picture is cut off because the picture is bigger than the div.  </a:t>
            </a:r>
          </a:p>
        </p:txBody>
      </p:sp>
    </p:spTree>
    <p:extLst>
      <p:ext uri="{BB962C8B-B14F-4D97-AF65-F5344CB8AC3E}">
        <p14:creationId xmlns:p14="http://schemas.microsoft.com/office/powerpoint/2010/main" val="491334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F4D560-29E8-2555-637E-02DAD955366F}"/>
              </a:ext>
            </a:extLst>
          </p:cNvPr>
          <p:cNvSpPr txBox="1"/>
          <p:nvPr/>
        </p:nvSpPr>
        <p:spPr>
          <a:xfrm>
            <a:off x="374056" y="851183"/>
            <a:ext cx="11345995" cy="830997"/>
          </a:xfrm>
          <a:prstGeom prst="rect">
            <a:avLst/>
          </a:prstGeom>
          <a:noFill/>
        </p:spPr>
        <p:txBody>
          <a:bodyPr wrap="square">
            <a:spAutoFit/>
          </a:bodyPr>
          <a:lstStyle/>
          <a:p>
            <a:r>
              <a:rPr lang="en-US" sz="1600"/>
              <a:t>By default,  div dimension is as wide as the screen, but only high enough to encompass the ‘other stuff’ within the div.  But the </a:t>
            </a:r>
            <a:r>
              <a:rPr lang="en-US" sz="1600" i="1"/>
              <a:t>background</a:t>
            </a:r>
            <a:r>
              <a:rPr lang="en-US" sz="1600"/>
              <a:t>, in this case, is also the extent of this size, not say, the size of &lt;body&gt; &lt;/body&gt; or the size of the screen.  Below I drew a blue border around the div, and filled its background with blue color.  Can see the blue background fills only the div.  </a:t>
            </a:r>
          </a:p>
        </p:txBody>
      </p:sp>
      <p:sp>
        <p:nvSpPr>
          <p:cNvPr id="8" name="TextBox 7">
            <a:extLst>
              <a:ext uri="{FF2B5EF4-FFF2-40B4-BE49-F238E27FC236}">
                <a16:creationId xmlns:a16="http://schemas.microsoft.com/office/drawing/2014/main" id="{1CFEC026-89BD-DC73-C2E6-3641E4BC6152}"/>
              </a:ext>
            </a:extLst>
          </p:cNvPr>
          <p:cNvSpPr txBox="1"/>
          <p:nvPr/>
        </p:nvSpPr>
        <p:spPr>
          <a:xfrm>
            <a:off x="413603" y="2189532"/>
            <a:ext cx="1494071" cy="1569660"/>
          </a:xfrm>
          <a:prstGeom prst="rect">
            <a:avLst/>
          </a:prstGeom>
          <a:noFill/>
        </p:spPr>
        <p:txBody>
          <a:bodyPr wrap="square" rtlCol="0">
            <a:spAutoFit/>
          </a:bodyPr>
          <a:lstStyle/>
          <a:p>
            <a:r>
              <a:rPr lang="en-US" sz="1600"/>
              <a:t>&lt;body&gt;</a:t>
            </a:r>
          </a:p>
          <a:p>
            <a:r>
              <a:rPr lang="en-US" sz="1600"/>
              <a:t>    stuff</a:t>
            </a:r>
          </a:p>
          <a:p>
            <a:r>
              <a:rPr lang="en-US" sz="1600"/>
              <a:t>    &lt;div&gt;</a:t>
            </a:r>
          </a:p>
          <a:p>
            <a:r>
              <a:rPr lang="en-US" sz="1600"/>
              <a:t>        other stuff</a:t>
            </a:r>
          </a:p>
          <a:p>
            <a:r>
              <a:rPr lang="en-US" sz="1600"/>
              <a:t>    &lt;/div&gt;</a:t>
            </a:r>
          </a:p>
          <a:p>
            <a:r>
              <a:rPr lang="en-US" sz="1600"/>
              <a:t>&lt;/body&gt;</a:t>
            </a:r>
          </a:p>
        </p:txBody>
      </p:sp>
      <p:pic>
        <p:nvPicPr>
          <p:cNvPr id="9" name="Picture 8">
            <a:extLst>
              <a:ext uri="{FF2B5EF4-FFF2-40B4-BE49-F238E27FC236}">
                <a16:creationId xmlns:a16="http://schemas.microsoft.com/office/drawing/2014/main" id="{B15C94D9-49BC-EB06-F3A9-510E1F71D8A6}"/>
              </a:ext>
            </a:extLst>
          </p:cNvPr>
          <p:cNvPicPr>
            <a:picLocks noChangeAspect="1"/>
          </p:cNvPicPr>
          <p:nvPr/>
        </p:nvPicPr>
        <p:blipFill>
          <a:blip r:embed="rId3"/>
          <a:stretch>
            <a:fillRect/>
          </a:stretch>
        </p:blipFill>
        <p:spPr>
          <a:xfrm>
            <a:off x="2320447" y="1775573"/>
            <a:ext cx="6624770" cy="2272731"/>
          </a:xfrm>
          <a:prstGeom prst="rect">
            <a:avLst/>
          </a:prstGeom>
        </p:spPr>
      </p:pic>
      <p:pic>
        <p:nvPicPr>
          <p:cNvPr id="10" name="Picture 9">
            <a:extLst>
              <a:ext uri="{FF2B5EF4-FFF2-40B4-BE49-F238E27FC236}">
                <a16:creationId xmlns:a16="http://schemas.microsoft.com/office/drawing/2014/main" id="{298561A3-07A5-0981-55FC-1552807FC97A}"/>
              </a:ext>
            </a:extLst>
          </p:cNvPr>
          <p:cNvPicPr>
            <a:picLocks noChangeAspect="1"/>
          </p:cNvPicPr>
          <p:nvPr/>
        </p:nvPicPr>
        <p:blipFill>
          <a:blip r:embed="rId4"/>
          <a:stretch>
            <a:fillRect/>
          </a:stretch>
        </p:blipFill>
        <p:spPr>
          <a:xfrm>
            <a:off x="2320447" y="4295740"/>
            <a:ext cx="7245011" cy="2350431"/>
          </a:xfrm>
          <a:prstGeom prst="rect">
            <a:avLst/>
          </a:prstGeom>
        </p:spPr>
      </p:pic>
      <p:sp>
        <p:nvSpPr>
          <p:cNvPr id="3" name="TextBox 2">
            <a:extLst>
              <a:ext uri="{FF2B5EF4-FFF2-40B4-BE49-F238E27FC236}">
                <a16:creationId xmlns:a16="http://schemas.microsoft.com/office/drawing/2014/main" id="{D18F24BA-30D2-279C-BB35-C3157C83DF3A}"/>
              </a:ext>
            </a:extLst>
          </p:cNvPr>
          <p:cNvSpPr txBox="1"/>
          <p:nvPr/>
        </p:nvSpPr>
        <p:spPr>
          <a:xfrm>
            <a:off x="3833961" y="119385"/>
            <a:ext cx="5731497" cy="523220"/>
          </a:xfrm>
          <a:prstGeom prst="rect">
            <a:avLst/>
          </a:prstGeom>
          <a:noFill/>
        </p:spPr>
        <p:txBody>
          <a:bodyPr wrap="square" rtlCol="0">
            <a:spAutoFit/>
          </a:bodyPr>
          <a:lstStyle/>
          <a:p>
            <a:r>
              <a:rPr lang="en-US" sz="2800" b="1" u="sng"/>
              <a:t>CSS Body Substructure Tags</a:t>
            </a:r>
          </a:p>
        </p:txBody>
      </p:sp>
    </p:spTree>
    <p:extLst>
      <p:ext uri="{BB962C8B-B14F-4D97-AF65-F5344CB8AC3E}">
        <p14:creationId xmlns:p14="http://schemas.microsoft.com/office/powerpoint/2010/main" val="1736461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399425" y="212146"/>
            <a:ext cx="5633588" cy="523220"/>
          </a:xfrm>
          <a:prstGeom prst="rect">
            <a:avLst/>
          </a:prstGeom>
          <a:noFill/>
        </p:spPr>
        <p:txBody>
          <a:bodyPr wrap="square" rtlCol="0">
            <a:spAutoFit/>
          </a:bodyPr>
          <a:lstStyle/>
          <a:p>
            <a:r>
              <a:rPr lang="en-US" sz="2800" b="1" u="sng"/>
              <a:t>Basic Structure of HTML Document</a:t>
            </a:r>
          </a:p>
        </p:txBody>
      </p:sp>
      <p:sp>
        <p:nvSpPr>
          <p:cNvPr id="5" name="TextBox 4">
            <a:extLst>
              <a:ext uri="{FF2B5EF4-FFF2-40B4-BE49-F238E27FC236}">
                <a16:creationId xmlns:a16="http://schemas.microsoft.com/office/drawing/2014/main" id="{2331AD16-066E-4FA2-BF18-F3E06D9C7232}"/>
              </a:ext>
            </a:extLst>
          </p:cNvPr>
          <p:cNvSpPr txBox="1"/>
          <p:nvPr/>
        </p:nvSpPr>
        <p:spPr>
          <a:xfrm>
            <a:off x="321277" y="1091454"/>
            <a:ext cx="2805381" cy="338554"/>
          </a:xfrm>
          <a:prstGeom prst="rect">
            <a:avLst/>
          </a:prstGeom>
          <a:noFill/>
        </p:spPr>
        <p:txBody>
          <a:bodyPr wrap="square" rtlCol="0">
            <a:spAutoFit/>
          </a:bodyPr>
          <a:lstStyle/>
          <a:p>
            <a:r>
              <a:rPr lang="en-US" sz="1600"/>
              <a:t>And another instance,</a:t>
            </a:r>
            <a:endParaRPr lang="en-US" sz="2000"/>
          </a:p>
        </p:txBody>
      </p:sp>
      <p:pic>
        <p:nvPicPr>
          <p:cNvPr id="23" name="Picture 22">
            <a:extLst>
              <a:ext uri="{FF2B5EF4-FFF2-40B4-BE49-F238E27FC236}">
                <a16:creationId xmlns:a16="http://schemas.microsoft.com/office/drawing/2014/main" id="{D38C2641-DD53-EB32-91AE-E742BA755E2C}"/>
              </a:ext>
            </a:extLst>
          </p:cNvPr>
          <p:cNvPicPr>
            <a:picLocks noChangeAspect="1"/>
          </p:cNvPicPr>
          <p:nvPr/>
        </p:nvPicPr>
        <p:blipFill>
          <a:blip r:embed="rId2"/>
          <a:stretch>
            <a:fillRect/>
          </a:stretch>
        </p:blipFill>
        <p:spPr>
          <a:xfrm>
            <a:off x="432703" y="1614179"/>
            <a:ext cx="9419136" cy="3033023"/>
          </a:xfrm>
          <a:prstGeom prst="rect">
            <a:avLst/>
          </a:prstGeom>
        </p:spPr>
      </p:pic>
      <p:pic>
        <p:nvPicPr>
          <p:cNvPr id="4" name="Picture 3">
            <a:extLst>
              <a:ext uri="{FF2B5EF4-FFF2-40B4-BE49-F238E27FC236}">
                <a16:creationId xmlns:a16="http://schemas.microsoft.com/office/drawing/2014/main" id="{8AEE9ECE-0350-E1CB-E68B-153D22C2983D}"/>
              </a:ext>
            </a:extLst>
          </p:cNvPr>
          <p:cNvPicPr>
            <a:picLocks noChangeAspect="1"/>
          </p:cNvPicPr>
          <p:nvPr/>
        </p:nvPicPr>
        <p:blipFill>
          <a:blip r:embed="rId3"/>
          <a:stretch>
            <a:fillRect/>
          </a:stretch>
        </p:blipFill>
        <p:spPr>
          <a:xfrm>
            <a:off x="432703" y="5354098"/>
            <a:ext cx="4938188" cy="1341236"/>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71DC006B-1B10-EE48-00C4-9F322E70271E}"/>
                  </a:ext>
                </a:extLst>
              </p14:cNvPr>
              <p14:cNvContentPartPr/>
              <p14:nvPr/>
            </p14:nvContentPartPr>
            <p14:xfrm>
              <a:off x="3570050" y="2841348"/>
              <a:ext cx="193320" cy="442440"/>
            </p14:xfrm>
          </p:contentPart>
        </mc:Choice>
        <mc:Fallback xmlns="">
          <p:pic>
            <p:nvPicPr>
              <p:cNvPr id="6" name="Ink 5">
                <a:extLst>
                  <a:ext uri="{FF2B5EF4-FFF2-40B4-BE49-F238E27FC236}">
                    <a16:creationId xmlns:a16="http://schemas.microsoft.com/office/drawing/2014/main" id="{71DC006B-1B10-EE48-00C4-9F322E70271E}"/>
                  </a:ext>
                </a:extLst>
              </p:cNvPr>
              <p:cNvPicPr/>
              <p:nvPr/>
            </p:nvPicPr>
            <p:blipFill>
              <a:blip r:embed="rId5"/>
              <a:stretch>
                <a:fillRect/>
              </a:stretch>
            </p:blipFill>
            <p:spPr>
              <a:xfrm>
                <a:off x="3563930" y="2835228"/>
                <a:ext cx="205560" cy="454680"/>
              </a:xfrm>
              <a:prstGeom prst="rect">
                <a:avLst/>
              </a:prstGeom>
            </p:spPr>
          </p:pic>
        </mc:Fallback>
      </mc:AlternateContent>
      <p:sp>
        <p:nvSpPr>
          <p:cNvPr id="7" name="TextBox 6">
            <a:extLst>
              <a:ext uri="{FF2B5EF4-FFF2-40B4-BE49-F238E27FC236}">
                <a16:creationId xmlns:a16="http://schemas.microsoft.com/office/drawing/2014/main" id="{9305C057-901E-D6F0-9257-5F07D8E4D203}"/>
              </a:ext>
            </a:extLst>
          </p:cNvPr>
          <p:cNvSpPr txBox="1"/>
          <p:nvPr/>
        </p:nvSpPr>
        <p:spPr>
          <a:xfrm>
            <a:off x="3928095" y="2841348"/>
            <a:ext cx="3765755" cy="338554"/>
          </a:xfrm>
          <a:prstGeom prst="rect">
            <a:avLst/>
          </a:prstGeom>
          <a:noFill/>
        </p:spPr>
        <p:txBody>
          <a:bodyPr wrap="square" rtlCol="0">
            <a:spAutoFit/>
          </a:bodyPr>
          <a:lstStyle/>
          <a:p>
            <a:r>
              <a:rPr lang="en-US" sz="1600"/>
              <a:t>note inline specification of style, </a:t>
            </a:r>
          </a:p>
        </p:txBody>
      </p:sp>
    </p:spTree>
    <p:extLst>
      <p:ext uri="{BB962C8B-B14F-4D97-AF65-F5344CB8AC3E}">
        <p14:creationId xmlns:p14="http://schemas.microsoft.com/office/powerpoint/2010/main" val="5226158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3959470" y="179850"/>
            <a:ext cx="5731497" cy="523220"/>
          </a:xfrm>
          <a:prstGeom prst="rect">
            <a:avLst/>
          </a:prstGeom>
          <a:noFill/>
        </p:spPr>
        <p:txBody>
          <a:bodyPr wrap="square" rtlCol="0">
            <a:spAutoFit/>
          </a:bodyPr>
          <a:lstStyle/>
          <a:p>
            <a:r>
              <a:rPr lang="en-US" sz="2800" b="1" u="sng"/>
              <a:t>CSS Body Substructure Tags</a:t>
            </a:r>
          </a:p>
        </p:txBody>
      </p:sp>
      <p:sp>
        <p:nvSpPr>
          <p:cNvPr id="42" name="TextBox 41">
            <a:extLst>
              <a:ext uri="{FF2B5EF4-FFF2-40B4-BE49-F238E27FC236}">
                <a16:creationId xmlns:a16="http://schemas.microsoft.com/office/drawing/2014/main" id="{BA1A714E-8CEB-4382-B525-FCD2327852E9}"/>
              </a:ext>
            </a:extLst>
          </p:cNvPr>
          <p:cNvSpPr txBox="1"/>
          <p:nvPr/>
        </p:nvSpPr>
        <p:spPr>
          <a:xfrm>
            <a:off x="287866" y="960751"/>
            <a:ext cx="5731497" cy="338554"/>
          </a:xfrm>
          <a:prstGeom prst="rect">
            <a:avLst/>
          </a:prstGeom>
          <a:noFill/>
        </p:spPr>
        <p:txBody>
          <a:bodyPr wrap="square" rtlCol="0">
            <a:spAutoFit/>
          </a:bodyPr>
          <a:lstStyle/>
          <a:p>
            <a:r>
              <a:rPr lang="en-US" sz="1600"/>
              <a:t>Here’s an example, though has to do with some javascript stuff,</a:t>
            </a:r>
          </a:p>
        </p:txBody>
      </p:sp>
      <p:pic>
        <p:nvPicPr>
          <p:cNvPr id="11" name="Picture 10">
            <a:extLst>
              <a:ext uri="{FF2B5EF4-FFF2-40B4-BE49-F238E27FC236}">
                <a16:creationId xmlns:a16="http://schemas.microsoft.com/office/drawing/2014/main" id="{59212856-BB0F-4B1A-92B8-2583A3DD24A4}"/>
              </a:ext>
            </a:extLst>
          </p:cNvPr>
          <p:cNvPicPr>
            <a:picLocks noChangeAspect="1"/>
          </p:cNvPicPr>
          <p:nvPr/>
        </p:nvPicPr>
        <p:blipFill>
          <a:blip r:embed="rId3"/>
          <a:stretch>
            <a:fillRect/>
          </a:stretch>
        </p:blipFill>
        <p:spPr>
          <a:xfrm>
            <a:off x="372532" y="1340720"/>
            <a:ext cx="11252199" cy="1311606"/>
          </a:xfrm>
          <a:prstGeom prst="rect">
            <a:avLst/>
          </a:prstGeom>
        </p:spPr>
      </p:pic>
      <p:pic>
        <p:nvPicPr>
          <p:cNvPr id="13" name="Picture 12">
            <a:extLst>
              <a:ext uri="{FF2B5EF4-FFF2-40B4-BE49-F238E27FC236}">
                <a16:creationId xmlns:a16="http://schemas.microsoft.com/office/drawing/2014/main" id="{6C35EA96-274C-4373-84DC-DA22C59DD951}"/>
              </a:ext>
            </a:extLst>
          </p:cNvPr>
          <p:cNvPicPr>
            <a:picLocks noChangeAspect="1"/>
          </p:cNvPicPr>
          <p:nvPr/>
        </p:nvPicPr>
        <p:blipFill>
          <a:blip r:embed="rId4"/>
          <a:stretch>
            <a:fillRect/>
          </a:stretch>
        </p:blipFill>
        <p:spPr>
          <a:xfrm>
            <a:off x="372532" y="2954867"/>
            <a:ext cx="4906187" cy="3118218"/>
          </a:xfrm>
          <a:prstGeom prst="rect">
            <a:avLst/>
          </a:prstGeom>
        </p:spPr>
      </p:pic>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CC4D45C0-179E-4164-9910-A44DEC80A3E5}"/>
                  </a:ext>
                </a:extLst>
              </p14:cNvPr>
              <p14:cNvContentPartPr/>
              <p14:nvPr/>
            </p14:nvContentPartPr>
            <p14:xfrm>
              <a:off x="5562387" y="4328733"/>
              <a:ext cx="877680" cy="232200"/>
            </p14:xfrm>
          </p:contentPart>
        </mc:Choice>
        <mc:Fallback xmlns="">
          <p:pic>
            <p:nvPicPr>
              <p:cNvPr id="14" name="Ink 13">
                <a:extLst>
                  <a:ext uri="{FF2B5EF4-FFF2-40B4-BE49-F238E27FC236}">
                    <a16:creationId xmlns:a16="http://schemas.microsoft.com/office/drawing/2014/main" id="{CC4D45C0-179E-4164-9910-A44DEC80A3E5}"/>
                  </a:ext>
                </a:extLst>
              </p:cNvPr>
              <p:cNvPicPr/>
              <p:nvPr/>
            </p:nvPicPr>
            <p:blipFill>
              <a:blip r:embed="rId6"/>
              <a:stretch>
                <a:fillRect/>
              </a:stretch>
            </p:blipFill>
            <p:spPr>
              <a:xfrm>
                <a:off x="5553387" y="4320093"/>
                <a:ext cx="895320" cy="249840"/>
              </a:xfrm>
              <a:prstGeom prst="rect">
                <a:avLst/>
              </a:prstGeom>
            </p:spPr>
          </p:pic>
        </mc:Fallback>
      </mc:AlternateContent>
      <p:pic>
        <p:nvPicPr>
          <p:cNvPr id="16" name="Picture 15">
            <a:extLst>
              <a:ext uri="{FF2B5EF4-FFF2-40B4-BE49-F238E27FC236}">
                <a16:creationId xmlns:a16="http://schemas.microsoft.com/office/drawing/2014/main" id="{96901D01-6DC9-4D5D-9246-648B1005EDF6}"/>
              </a:ext>
            </a:extLst>
          </p:cNvPr>
          <p:cNvPicPr>
            <a:picLocks noChangeAspect="1"/>
          </p:cNvPicPr>
          <p:nvPr/>
        </p:nvPicPr>
        <p:blipFill>
          <a:blip r:embed="rId7"/>
          <a:stretch>
            <a:fillRect/>
          </a:stretch>
        </p:blipFill>
        <p:spPr>
          <a:xfrm>
            <a:off x="7287106" y="2772614"/>
            <a:ext cx="3228304" cy="3576637"/>
          </a:xfrm>
          <a:prstGeom prst="rect">
            <a:avLst/>
          </a:prstGeom>
        </p:spPr>
      </p:pic>
    </p:spTree>
    <p:extLst>
      <p:ext uri="{BB962C8B-B14F-4D97-AF65-F5344CB8AC3E}">
        <p14:creationId xmlns:p14="http://schemas.microsoft.com/office/powerpoint/2010/main" val="25323083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93525" y="102555"/>
            <a:ext cx="5731497" cy="523220"/>
          </a:xfrm>
          <a:prstGeom prst="rect">
            <a:avLst/>
          </a:prstGeom>
          <a:noFill/>
        </p:spPr>
        <p:txBody>
          <a:bodyPr wrap="square" rtlCol="0">
            <a:spAutoFit/>
          </a:bodyPr>
          <a:lstStyle/>
          <a:p>
            <a:r>
              <a:rPr lang="en-US" sz="2800" b="1" u="sng"/>
              <a:t>CSS Body Substructure Tags</a:t>
            </a:r>
          </a:p>
        </p:txBody>
      </p:sp>
      <p:pic>
        <p:nvPicPr>
          <p:cNvPr id="36" name="Picture 35">
            <a:extLst>
              <a:ext uri="{FF2B5EF4-FFF2-40B4-BE49-F238E27FC236}">
                <a16:creationId xmlns:a16="http://schemas.microsoft.com/office/drawing/2014/main" id="{C0F75F91-CDCE-468A-A42E-60C8A565246F}"/>
              </a:ext>
            </a:extLst>
          </p:cNvPr>
          <p:cNvPicPr>
            <a:picLocks noChangeAspect="1"/>
          </p:cNvPicPr>
          <p:nvPr/>
        </p:nvPicPr>
        <p:blipFill>
          <a:blip r:embed="rId3"/>
          <a:stretch>
            <a:fillRect/>
          </a:stretch>
        </p:blipFill>
        <p:spPr>
          <a:xfrm>
            <a:off x="280848" y="5753807"/>
            <a:ext cx="4848225" cy="295275"/>
          </a:xfrm>
          <a:prstGeom prst="rect">
            <a:avLst/>
          </a:prstGeom>
        </p:spPr>
      </p:pic>
      <p:sp>
        <p:nvSpPr>
          <p:cNvPr id="38" name="Rectangle 37">
            <a:extLst>
              <a:ext uri="{FF2B5EF4-FFF2-40B4-BE49-F238E27FC236}">
                <a16:creationId xmlns:a16="http://schemas.microsoft.com/office/drawing/2014/main" id="{F96EAEB7-7B74-4E5C-8769-D4073225C35C}"/>
              </a:ext>
            </a:extLst>
          </p:cNvPr>
          <p:cNvSpPr/>
          <p:nvPr/>
        </p:nvSpPr>
        <p:spPr>
          <a:xfrm>
            <a:off x="282026" y="1856254"/>
            <a:ext cx="876895" cy="369332"/>
          </a:xfrm>
          <a:prstGeom prst="rect">
            <a:avLst/>
          </a:prstGeom>
        </p:spPr>
        <p:txBody>
          <a:bodyPr wrap="square">
            <a:spAutoFit/>
          </a:bodyPr>
          <a:lstStyle/>
          <a:p>
            <a:pPr hangingPunct="0"/>
            <a:r>
              <a:rPr lang="en-US"/>
              <a:t> </a:t>
            </a:r>
            <a:r>
              <a:rPr lang="en-US" sz="1400"/>
              <a:t>span {}</a:t>
            </a:r>
          </a:p>
        </p:txBody>
      </p:sp>
      <p:sp>
        <p:nvSpPr>
          <p:cNvPr id="42" name="TextBox 41">
            <a:extLst>
              <a:ext uri="{FF2B5EF4-FFF2-40B4-BE49-F238E27FC236}">
                <a16:creationId xmlns:a16="http://schemas.microsoft.com/office/drawing/2014/main" id="{BA1A714E-8CEB-4382-B525-FCD2327852E9}"/>
              </a:ext>
            </a:extLst>
          </p:cNvPr>
          <p:cNvSpPr txBox="1"/>
          <p:nvPr/>
        </p:nvSpPr>
        <p:spPr>
          <a:xfrm>
            <a:off x="282026" y="1289766"/>
            <a:ext cx="9257321" cy="338554"/>
          </a:xfrm>
          <a:prstGeom prst="rect">
            <a:avLst/>
          </a:prstGeom>
          <a:noFill/>
        </p:spPr>
        <p:txBody>
          <a:bodyPr wrap="square" rtlCol="0">
            <a:spAutoFit/>
          </a:bodyPr>
          <a:lstStyle/>
          <a:p>
            <a:r>
              <a:rPr lang="en-US" sz="1600" dirty="0"/>
              <a:t>Many of the things we can do with the body tag we can do with the other structure-related tags.</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D3DAA04E-6843-444D-8B61-8E751565200C}"/>
                  </a:ext>
                </a:extLst>
              </p14:cNvPr>
              <p14:cNvContentPartPr/>
              <p14:nvPr/>
            </p14:nvContentPartPr>
            <p14:xfrm>
              <a:off x="3530732" y="2078786"/>
              <a:ext cx="1608840" cy="33840"/>
            </p14:xfrm>
          </p:contentPart>
        </mc:Choice>
        <mc:Fallback xmlns="">
          <p:pic>
            <p:nvPicPr>
              <p:cNvPr id="10" name="Ink 9">
                <a:extLst>
                  <a:ext uri="{FF2B5EF4-FFF2-40B4-BE49-F238E27FC236}">
                    <a16:creationId xmlns:a16="http://schemas.microsoft.com/office/drawing/2014/main" id="{D3DAA04E-6843-444D-8B61-8E751565200C}"/>
                  </a:ext>
                </a:extLst>
              </p:cNvPr>
              <p:cNvPicPr/>
              <p:nvPr/>
            </p:nvPicPr>
            <p:blipFill>
              <a:blip r:embed="rId5"/>
              <a:stretch>
                <a:fillRect/>
              </a:stretch>
            </p:blipFill>
            <p:spPr>
              <a:xfrm>
                <a:off x="3521732" y="2069786"/>
                <a:ext cx="1626480" cy="51480"/>
              </a:xfrm>
              <a:prstGeom prst="rect">
                <a:avLst/>
              </a:prstGeom>
            </p:spPr>
          </p:pic>
        </mc:Fallback>
      </mc:AlternateContent>
      <p:sp>
        <p:nvSpPr>
          <p:cNvPr id="11" name="TextBox 10">
            <a:extLst>
              <a:ext uri="{FF2B5EF4-FFF2-40B4-BE49-F238E27FC236}">
                <a16:creationId xmlns:a16="http://schemas.microsoft.com/office/drawing/2014/main" id="{B8524DC2-14FD-4B33-AB9D-A57DCB8A074E}"/>
              </a:ext>
            </a:extLst>
          </p:cNvPr>
          <p:cNvSpPr txBox="1"/>
          <p:nvPr/>
        </p:nvSpPr>
        <p:spPr>
          <a:xfrm>
            <a:off x="5260901" y="1957206"/>
            <a:ext cx="4564121" cy="276999"/>
          </a:xfrm>
          <a:prstGeom prst="rect">
            <a:avLst/>
          </a:prstGeom>
          <a:noFill/>
        </p:spPr>
        <p:txBody>
          <a:bodyPr wrap="square" rtlCol="0">
            <a:spAutoFit/>
          </a:bodyPr>
          <a:lstStyle/>
          <a:p>
            <a:r>
              <a:rPr lang="en-US" sz="1200"/>
              <a:t>Color can be specified any of the usual ways heretofore described.</a:t>
            </a:r>
          </a:p>
        </p:txBody>
      </p:sp>
      <p:sp>
        <p:nvSpPr>
          <p:cNvPr id="20" name="TextBox 19">
            <a:extLst>
              <a:ext uri="{FF2B5EF4-FFF2-40B4-BE49-F238E27FC236}">
                <a16:creationId xmlns:a16="http://schemas.microsoft.com/office/drawing/2014/main" id="{88F45964-8C9D-4412-B790-A8D8501CC1D9}"/>
              </a:ext>
            </a:extLst>
          </p:cNvPr>
          <p:cNvSpPr txBox="1"/>
          <p:nvPr/>
        </p:nvSpPr>
        <p:spPr>
          <a:xfrm>
            <a:off x="1517438" y="1901149"/>
            <a:ext cx="2013294" cy="307777"/>
          </a:xfrm>
          <a:prstGeom prst="rect">
            <a:avLst/>
          </a:prstGeom>
          <a:noFill/>
        </p:spPr>
        <p:txBody>
          <a:bodyPr wrap="square">
            <a:spAutoFit/>
          </a:bodyPr>
          <a:lstStyle/>
          <a:p>
            <a:r>
              <a:rPr lang="en-US" sz="1400"/>
              <a:t>background-color: color;</a:t>
            </a:r>
          </a:p>
        </p:txBody>
      </p:sp>
      <mc:AlternateContent xmlns:mc="http://schemas.openxmlformats.org/markup-compatibility/2006" xmlns:p14="http://schemas.microsoft.com/office/powerpoint/2010/main">
        <mc:Choice Requires="p14">
          <p:contentPart p14:bwMode="auto" r:id="rId6">
            <p14:nvContentPartPr>
              <p14:cNvPr id="53" name="Ink 52">
                <a:extLst>
                  <a:ext uri="{FF2B5EF4-FFF2-40B4-BE49-F238E27FC236}">
                    <a16:creationId xmlns:a16="http://schemas.microsoft.com/office/drawing/2014/main" id="{C028E596-04C2-4BCD-8D7A-0C11FFDE1500}"/>
                  </a:ext>
                </a:extLst>
              </p14:cNvPr>
              <p14:cNvContentPartPr/>
              <p14:nvPr/>
            </p14:nvContentPartPr>
            <p14:xfrm>
              <a:off x="3530732" y="2389885"/>
              <a:ext cx="1608840" cy="33840"/>
            </p14:xfrm>
          </p:contentPart>
        </mc:Choice>
        <mc:Fallback xmlns="">
          <p:pic>
            <p:nvPicPr>
              <p:cNvPr id="53" name="Ink 52">
                <a:extLst>
                  <a:ext uri="{FF2B5EF4-FFF2-40B4-BE49-F238E27FC236}">
                    <a16:creationId xmlns:a16="http://schemas.microsoft.com/office/drawing/2014/main" id="{C028E596-04C2-4BCD-8D7A-0C11FFDE1500}"/>
                  </a:ext>
                </a:extLst>
              </p:cNvPr>
              <p:cNvPicPr/>
              <p:nvPr/>
            </p:nvPicPr>
            <p:blipFill>
              <a:blip r:embed="rId5"/>
              <a:stretch>
                <a:fillRect/>
              </a:stretch>
            </p:blipFill>
            <p:spPr>
              <a:xfrm>
                <a:off x="3521732" y="2380885"/>
                <a:ext cx="1626480" cy="51480"/>
              </a:xfrm>
              <a:prstGeom prst="rect">
                <a:avLst/>
              </a:prstGeom>
            </p:spPr>
          </p:pic>
        </mc:Fallback>
      </mc:AlternateContent>
      <p:sp>
        <p:nvSpPr>
          <p:cNvPr id="54" name="TextBox 53">
            <a:extLst>
              <a:ext uri="{FF2B5EF4-FFF2-40B4-BE49-F238E27FC236}">
                <a16:creationId xmlns:a16="http://schemas.microsoft.com/office/drawing/2014/main" id="{C1B74612-91A9-4D23-812F-B0DA1A1EE563}"/>
              </a:ext>
            </a:extLst>
          </p:cNvPr>
          <p:cNvSpPr txBox="1"/>
          <p:nvPr/>
        </p:nvSpPr>
        <p:spPr>
          <a:xfrm>
            <a:off x="5260901" y="2285225"/>
            <a:ext cx="1885799" cy="276999"/>
          </a:xfrm>
          <a:prstGeom prst="rect">
            <a:avLst/>
          </a:prstGeom>
          <a:noFill/>
        </p:spPr>
        <p:txBody>
          <a:bodyPr wrap="square" rtlCol="0">
            <a:spAutoFit/>
          </a:bodyPr>
          <a:lstStyle/>
          <a:p>
            <a:r>
              <a:rPr lang="en-US" sz="1200"/>
              <a:t>Font size clearly</a:t>
            </a:r>
          </a:p>
        </p:txBody>
      </p:sp>
      <p:sp>
        <p:nvSpPr>
          <p:cNvPr id="55" name="TextBox 54">
            <a:extLst>
              <a:ext uri="{FF2B5EF4-FFF2-40B4-BE49-F238E27FC236}">
                <a16:creationId xmlns:a16="http://schemas.microsoft.com/office/drawing/2014/main" id="{90AD9418-5984-4372-AC7A-2EA4F060DAE2}"/>
              </a:ext>
            </a:extLst>
          </p:cNvPr>
          <p:cNvSpPr txBox="1"/>
          <p:nvPr/>
        </p:nvSpPr>
        <p:spPr>
          <a:xfrm>
            <a:off x="1517438" y="2212248"/>
            <a:ext cx="1432756" cy="307777"/>
          </a:xfrm>
          <a:prstGeom prst="rect">
            <a:avLst/>
          </a:prstGeom>
          <a:noFill/>
        </p:spPr>
        <p:txBody>
          <a:bodyPr wrap="square">
            <a:spAutoFit/>
          </a:bodyPr>
          <a:lstStyle/>
          <a:p>
            <a:r>
              <a:rPr lang="en-US" sz="1400"/>
              <a:t>font-size: npx;</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7A33C4B2-EC54-4583-8740-6C105CCCDDDA}"/>
                  </a:ext>
                </a:extLst>
              </p14:cNvPr>
              <p14:cNvContentPartPr/>
              <p14:nvPr/>
            </p14:nvContentPartPr>
            <p14:xfrm>
              <a:off x="3530732" y="2718183"/>
              <a:ext cx="1608840" cy="33840"/>
            </p14:xfrm>
          </p:contentPart>
        </mc:Choice>
        <mc:Fallback xmlns="">
          <p:pic>
            <p:nvPicPr>
              <p:cNvPr id="12" name="Ink 11">
                <a:extLst>
                  <a:ext uri="{FF2B5EF4-FFF2-40B4-BE49-F238E27FC236}">
                    <a16:creationId xmlns:a16="http://schemas.microsoft.com/office/drawing/2014/main" id="{7A33C4B2-EC54-4583-8740-6C105CCCDDDA}"/>
                  </a:ext>
                </a:extLst>
              </p:cNvPr>
              <p:cNvPicPr/>
              <p:nvPr/>
            </p:nvPicPr>
            <p:blipFill>
              <a:blip r:embed="rId5"/>
              <a:stretch>
                <a:fillRect/>
              </a:stretch>
            </p:blipFill>
            <p:spPr>
              <a:xfrm>
                <a:off x="3521732" y="2709183"/>
                <a:ext cx="1626480" cy="51480"/>
              </a:xfrm>
              <a:prstGeom prst="rect">
                <a:avLst/>
              </a:prstGeom>
            </p:spPr>
          </p:pic>
        </mc:Fallback>
      </mc:AlternateContent>
      <p:sp>
        <p:nvSpPr>
          <p:cNvPr id="13" name="TextBox 12">
            <a:extLst>
              <a:ext uri="{FF2B5EF4-FFF2-40B4-BE49-F238E27FC236}">
                <a16:creationId xmlns:a16="http://schemas.microsoft.com/office/drawing/2014/main" id="{2CD39B61-DDB2-4020-9EAB-22492883A166}"/>
              </a:ext>
            </a:extLst>
          </p:cNvPr>
          <p:cNvSpPr txBox="1"/>
          <p:nvPr/>
        </p:nvSpPr>
        <p:spPr>
          <a:xfrm>
            <a:off x="1517437" y="2559400"/>
            <a:ext cx="1652323" cy="307777"/>
          </a:xfrm>
          <a:prstGeom prst="rect">
            <a:avLst/>
          </a:prstGeom>
          <a:noFill/>
        </p:spPr>
        <p:txBody>
          <a:bodyPr wrap="square">
            <a:spAutoFit/>
          </a:bodyPr>
          <a:lstStyle/>
          <a:p>
            <a:r>
              <a:rPr lang="en-US" sz="1400"/>
              <a:t>font-weight: bold;</a:t>
            </a:r>
          </a:p>
        </p:txBody>
      </p:sp>
      <p:pic>
        <p:nvPicPr>
          <p:cNvPr id="4" name="Picture 3">
            <a:extLst>
              <a:ext uri="{FF2B5EF4-FFF2-40B4-BE49-F238E27FC236}">
                <a16:creationId xmlns:a16="http://schemas.microsoft.com/office/drawing/2014/main" id="{E2164510-26A6-4F57-80E6-BAE6600C704A}"/>
              </a:ext>
            </a:extLst>
          </p:cNvPr>
          <p:cNvPicPr>
            <a:picLocks noChangeAspect="1"/>
          </p:cNvPicPr>
          <p:nvPr/>
        </p:nvPicPr>
        <p:blipFill>
          <a:blip r:embed="rId8"/>
          <a:stretch>
            <a:fillRect/>
          </a:stretch>
        </p:blipFill>
        <p:spPr>
          <a:xfrm>
            <a:off x="257175" y="6327862"/>
            <a:ext cx="11677650" cy="257175"/>
          </a:xfrm>
          <a:prstGeom prst="rect">
            <a:avLst/>
          </a:prstGeom>
        </p:spPr>
      </p:pic>
      <p:sp>
        <p:nvSpPr>
          <p:cNvPr id="16" name="TextBox 15">
            <a:extLst>
              <a:ext uri="{FF2B5EF4-FFF2-40B4-BE49-F238E27FC236}">
                <a16:creationId xmlns:a16="http://schemas.microsoft.com/office/drawing/2014/main" id="{3EAF31E8-FB9D-4728-A21C-D8482B6B982F}"/>
              </a:ext>
            </a:extLst>
          </p:cNvPr>
          <p:cNvSpPr txBox="1"/>
          <p:nvPr/>
        </p:nvSpPr>
        <p:spPr>
          <a:xfrm>
            <a:off x="5286039" y="2589380"/>
            <a:ext cx="2349672" cy="276999"/>
          </a:xfrm>
          <a:prstGeom prst="rect">
            <a:avLst/>
          </a:prstGeom>
          <a:noFill/>
        </p:spPr>
        <p:txBody>
          <a:bodyPr wrap="square" rtlCol="0">
            <a:spAutoFit/>
          </a:bodyPr>
          <a:lstStyle/>
          <a:p>
            <a:r>
              <a:rPr lang="en-US" sz="1200"/>
              <a:t>And other options - see &lt;p&gt; guy</a:t>
            </a:r>
          </a:p>
        </p:txBody>
      </p:sp>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BD50AE51-F682-43EF-BBB6-EEF20244F3E4}"/>
                  </a:ext>
                </a:extLst>
              </p14:cNvPr>
              <p14:cNvContentPartPr/>
              <p14:nvPr/>
            </p14:nvContentPartPr>
            <p14:xfrm>
              <a:off x="4926064" y="3179005"/>
              <a:ext cx="1608840" cy="33840"/>
            </p14:xfrm>
          </p:contentPart>
        </mc:Choice>
        <mc:Fallback xmlns="">
          <p:pic>
            <p:nvPicPr>
              <p:cNvPr id="21" name="Ink 20">
                <a:extLst>
                  <a:ext uri="{FF2B5EF4-FFF2-40B4-BE49-F238E27FC236}">
                    <a16:creationId xmlns:a16="http://schemas.microsoft.com/office/drawing/2014/main" id="{BD50AE51-F682-43EF-BBB6-EEF20244F3E4}"/>
                  </a:ext>
                </a:extLst>
              </p:cNvPr>
              <p:cNvPicPr/>
              <p:nvPr/>
            </p:nvPicPr>
            <p:blipFill>
              <a:blip r:embed="rId10"/>
              <a:stretch>
                <a:fillRect/>
              </a:stretch>
            </p:blipFill>
            <p:spPr>
              <a:xfrm>
                <a:off x="4917064" y="3170005"/>
                <a:ext cx="1626480" cy="51480"/>
              </a:xfrm>
              <a:prstGeom prst="rect">
                <a:avLst/>
              </a:prstGeom>
            </p:spPr>
          </p:pic>
        </mc:Fallback>
      </mc:AlternateContent>
      <p:sp>
        <p:nvSpPr>
          <p:cNvPr id="22" name="TextBox 21">
            <a:extLst>
              <a:ext uri="{FF2B5EF4-FFF2-40B4-BE49-F238E27FC236}">
                <a16:creationId xmlns:a16="http://schemas.microsoft.com/office/drawing/2014/main" id="{5AD630C6-4746-4DBE-8F4F-50C4DC58E4F7}"/>
              </a:ext>
            </a:extLst>
          </p:cNvPr>
          <p:cNvSpPr txBox="1"/>
          <p:nvPr/>
        </p:nvSpPr>
        <p:spPr>
          <a:xfrm>
            <a:off x="1517437" y="3042037"/>
            <a:ext cx="3334598" cy="307777"/>
          </a:xfrm>
          <a:prstGeom prst="rect">
            <a:avLst/>
          </a:prstGeom>
          <a:noFill/>
        </p:spPr>
        <p:txBody>
          <a:bodyPr wrap="square">
            <a:spAutoFit/>
          </a:bodyPr>
          <a:lstStyle/>
          <a:p>
            <a:r>
              <a:rPr lang="en-US" sz="1400" dirty="0"/>
              <a:t>position: fixed, static, relative, absolute</a:t>
            </a:r>
          </a:p>
        </p:txBody>
      </p:sp>
      <p:sp>
        <p:nvSpPr>
          <p:cNvPr id="23" name="TextBox 22">
            <a:extLst>
              <a:ext uri="{FF2B5EF4-FFF2-40B4-BE49-F238E27FC236}">
                <a16:creationId xmlns:a16="http://schemas.microsoft.com/office/drawing/2014/main" id="{29D10E57-DF44-41CC-9C8F-5BE7A41DB56A}"/>
              </a:ext>
            </a:extLst>
          </p:cNvPr>
          <p:cNvSpPr txBox="1"/>
          <p:nvPr/>
        </p:nvSpPr>
        <p:spPr>
          <a:xfrm>
            <a:off x="6747193" y="3040505"/>
            <a:ext cx="2349672" cy="276999"/>
          </a:xfrm>
          <a:prstGeom prst="rect">
            <a:avLst/>
          </a:prstGeom>
          <a:noFill/>
        </p:spPr>
        <p:txBody>
          <a:bodyPr wrap="square" rtlCol="0">
            <a:spAutoFit/>
          </a:bodyPr>
          <a:lstStyle/>
          <a:p>
            <a:r>
              <a:rPr lang="en-US" sz="1200"/>
              <a:t>See discussion of these prior.</a:t>
            </a:r>
          </a:p>
        </p:txBody>
      </p:sp>
      <p:sp>
        <p:nvSpPr>
          <p:cNvPr id="24" name="TextBox 23">
            <a:extLst>
              <a:ext uri="{FF2B5EF4-FFF2-40B4-BE49-F238E27FC236}">
                <a16:creationId xmlns:a16="http://schemas.microsoft.com/office/drawing/2014/main" id="{FFBB07F9-BA9A-45E1-9629-AE4BB4944824}"/>
              </a:ext>
            </a:extLst>
          </p:cNvPr>
          <p:cNvSpPr txBox="1"/>
          <p:nvPr/>
        </p:nvSpPr>
        <p:spPr>
          <a:xfrm>
            <a:off x="1538885" y="3435696"/>
            <a:ext cx="1289156" cy="954107"/>
          </a:xfrm>
          <a:prstGeom prst="rect">
            <a:avLst/>
          </a:prstGeom>
          <a:noFill/>
        </p:spPr>
        <p:txBody>
          <a:bodyPr wrap="square">
            <a:spAutoFit/>
          </a:bodyPr>
          <a:lstStyle/>
          <a:p>
            <a:r>
              <a:rPr lang="en-US" sz="1400"/>
              <a:t>top: n</a:t>
            </a:r>
            <a:r>
              <a:rPr lang="en-US" sz="1400" baseline="-25000"/>
              <a:t>1</a:t>
            </a:r>
            <a:r>
              <a:rPr lang="en-US" sz="1400"/>
              <a:t>px;</a:t>
            </a:r>
          </a:p>
          <a:p>
            <a:r>
              <a:rPr lang="en-US" sz="1400"/>
              <a:t>bottom: n</a:t>
            </a:r>
            <a:r>
              <a:rPr lang="en-US" sz="1400" baseline="-25000"/>
              <a:t>2</a:t>
            </a:r>
            <a:r>
              <a:rPr lang="en-US" sz="1400"/>
              <a:t>px;</a:t>
            </a:r>
          </a:p>
          <a:p>
            <a:r>
              <a:rPr lang="en-US" sz="1400"/>
              <a:t>left: n</a:t>
            </a:r>
            <a:r>
              <a:rPr lang="en-US" sz="1400" baseline="-25000"/>
              <a:t>3</a:t>
            </a:r>
            <a:r>
              <a:rPr lang="en-US" sz="1400"/>
              <a:t>px;</a:t>
            </a:r>
          </a:p>
          <a:p>
            <a:r>
              <a:rPr lang="en-US" sz="1400"/>
              <a:t>right: n</a:t>
            </a:r>
            <a:r>
              <a:rPr lang="en-US" sz="1400" baseline="-25000"/>
              <a:t>4</a:t>
            </a:r>
            <a:r>
              <a:rPr lang="en-US" sz="1400"/>
              <a:t>px;</a:t>
            </a:r>
          </a:p>
        </p:txBody>
      </p:sp>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515E1214-C3FD-4662-B03D-24B6860E6B2F}"/>
                  </a:ext>
                </a:extLst>
              </p14:cNvPr>
              <p14:cNvContentPartPr/>
              <p14:nvPr/>
            </p14:nvContentPartPr>
            <p14:xfrm>
              <a:off x="2950193" y="3552152"/>
              <a:ext cx="153720" cy="715320"/>
            </p14:xfrm>
          </p:contentPart>
        </mc:Choice>
        <mc:Fallback xmlns="">
          <p:pic>
            <p:nvPicPr>
              <p:cNvPr id="6" name="Ink 5">
                <a:extLst>
                  <a:ext uri="{FF2B5EF4-FFF2-40B4-BE49-F238E27FC236}">
                    <a16:creationId xmlns:a16="http://schemas.microsoft.com/office/drawing/2014/main" id="{515E1214-C3FD-4662-B03D-24B6860E6B2F}"/>
                  </a:ext>
                </a:extLst>
              </p:cNvPr>
              <p:cNvPicPr/>
              <p:nvPr/>
            </p:nvPicPr>
            <p:blipFill>
              <a:blip r:embed="rId12"/>
              <a:stretch>
                <a:fillRect/>
              </a:stretch>
            </p:blipFill>
            <p:spPr>
              <a:xfrm>
                <a:off x="2941172" y="3543152"/>
                <a:ext cx="171401" cy="732960"/>
              </a:xfrm>
              <a:prstGeom prst="rect">
                <a:avLst/>
              </a:prstGeom>
            </p:spPr>
          </p:pic>
        </mc:Fallback>
      </mc:AlternateContent>
      <p:sp>
        <p:nvSpPr>
          <p:cNvPr id="7" name="TextBox 6">
            <a:extLst>
              <a:ext uri="{FF2B5EF4-FFF2-40B4-BE49-F238E27FC236}">
                <a16:creationId xmlns:a16="http://schemas.microsoft.com/office/drawing/2014/main" id="{FB8B6E09-E8DE-4EA7-AC3B-EF108C311B9A}"/>
              </a:ext>
            </a:extLst>
          </p:cNvPr>
          <p:cNvSpPr txBox="1"/>
          <p:nvPr/>
        </p:nvSpPr>
        <p:spPr>
          <a:xfrm>
            <a:off x="3346515" y="3732469"/>
            <a:ext cx="1665841" cy="307777"/>
          </a:xfrm>
          <a:prstGeom prst="rect">
            <a:avLst/>
          </a:prstGeom>
          <a:noFill/>
        </p:spPr>
        <p:txBody>
          <a:bodyPr wrap="none" rtlCol="0">
            <a:spAutoFit/>
          </a:bodyPr>
          <a:lstStyle/>
          <a:p>
            <a:r>
              <a:rPr lang="en-US" sz="1400"/>
              <a:t>As priorly discussed.</a:t>
            </a:r>
            <a:endParaRPr lang="en-US"/>
          </a:p>
        </p:txBody>
      </p:sp>
      <mc:AlternateContent xmlns:mc="http://schemas.openxmlformats.org/markup-compatibility/2006" xmlns:p14="http://schemas.microsoft.com/office/powerpoint/2010/main">
        <mc:Choice Requires="p14">
          <p:contentPart p14:bwMode="auto" r:id="rId13">
            <p14:nvContentPartPr>
              <p14:cNvPr id="3" name="Ink 2">
                <a:extLst>
                  <a:ext uri="{FF2B5EF4-FFF2-40B4-BE49-F238E27FC236}">
                    <a16:creationId xmlns:a16="http://schemas.microsoft.com/office/drawing/2014/main" id="{AA999748-0027-4FBB-8729-C3C3D68581F0}"/>
                  </a:ext>
                </a:extLst>
              </p14:cNvPr>
              <p14:cNvContentPartPr/>
              <p14:nvPr/>
            </p14:nvContentPartPr>
            <p14:xfrm>
              <a:off x="885593" y="1761390"/>
              <a:ext cx="811440" cy="170280"/>
            </p14:xfrm>
          </p:contentPart>
        </mc:Choice>
        <mc:Fallback xmlns="">
          <p:pic>
            <p:nvPicPr>
              <p:cNvPr id="3" name="Ink 2">
                <a:extLst>
                  <a:ext uri="{FF2B5EF4-FFF2-40B4-BE49-F238E27FC236}">
                    <a16:creationId xmlns:a16="http://schemas.microsoft.com/office/drawing/2014/main" id="{AA999748-0027-4FBB-8729-C3C3D68581F0}"/>
                  </a:ext>
                </a:extLst>
              </p:cNvPr>
              <p:cNvPicPr/>
              <p:nvPr/>
            </p:nvPicPr>
            <p:blipFill>
              <a:blip r:embed="rId14"/>
              <a:stretch>
                <a:fillRect/>
              </a:stretch>
            </p:blipFill>
            <p:spPr>
              <a:xfrm>
                <a:off x="876593" y="1752409"/>
                <a:ext cx="829080" cy="187883"/>
              </a:xfrm>
              <a:prstGeom prst="rect">
                <a:avLst/>
              </a:prstGeom>
            </p:spPr>
          </p:pic>
        </mc:Fallback>
      </mc:AlternateContent>
      <p:sp>
        <p:nvSpPr>
          <p:cNvPr id="26" name="TextBox 25">
            <a:extLst>
              <a:ext uri="{FF2B5EF4-FFF2-40B4-BE49-F238E27FC236}">
                <a16:creationId xmlns:a16="http://schemas.microsoft.com/office/drawing/2014/main" id="{B18B8F3E-0168-4BBB-84F8-0899DA4D6033}"/>
              </a:ext>
            </a:extLst>
          </p:cNvPr>
          <p:cNvSpPr txBox="1"/>
          <p:nvPr/>
        </p:nvSpPr>
        <p:spPr>
          <a:xfrm>
            <a:off x="1517437" y="4391584"/>
            <a:ext cx="1432756" cy="307777"/>
          </a:xfrm>
          <a:prstGeom prst="rect">
            <a:avLst/>
          </a:prstGeom>
          <a:noFill/>
        </p:spPr>
        <p:txBody>
          <a:bodyPr wrap="square">
            <a:spAutoFit/>
          </a:bodyPr>
          <a:lstStyle/>
          <a:p>
            <a:r>
              <a:rPr lang="en-US" sz="1400"/>
              <a:t>margin-left:npx;</a:t>
            </a:r>
          </a:p>
        </p:txBody>
      </p:sp>
      <p:sp>
        <p:nvSpPr>
          <p:cNvPr id="27" name="TextBox 26">
            <a:extLst>
              <a:ext uri="{FF2B5EF4-FFF2-40B4-BE49-F238E27FC236}">
                <a16:creationId xmlns:a16="http://schemas.microsoft.com/office/drawing/2014/main" id="{CEF19871-5911-43C2-93AD-2E7E130A9AAC}"/>
              </a:ext>
            </a:extLst>
          </p:cNvPr>
          <p:cNvSpPr txBox="1"/>
          <p:nvPr/>
        </p:nvSpPr>
        <p:spPr>
          <a:xfrm>
            <a:off x="1517437" y="4702600"/>
            <a:ext cx="1586476" cy="307777"/>
          </a:xfrm>
          <a:prstGeom prst="rect">
            <a:avLst/>
          </a:prstGeom>
          <a:noFill/>
        </p:spPr>
        <p:txBody>
          <a:bodyPr wrap="square">
            <a:spAutoFit/>
          </a:bodyPr>
          <a:lstStyle/>
          <a:p>
            <a:r>
              <a:rPr lang="en-US" sz="1400"/>
              <a:t>margin-right:npx;</a:t>
            </a:r>
          </a:p>
        </p:txBody>
      </p:sp>
    </p:spTree>
    <p:extLst>
      <p:ext uri="{BB962C8B-B14F-4D97-AF65-F5344CB8AC3E}">
        <p14:creationId xmlns:p14="http://schemas.microsoft.com/office/powerpoint/2010/main" val="7348187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604886" y="141379"/>
            <a:ext cx="3421930" cy="523220"/>
          </a:xfrm>
          <a:prstGeom prst="rect">
            <a:avLst/>
          </a:prstGeom>
          <a:noFill/>
        </p:spPr>
        <p:txBody>
          <a:bodyPr wrap="square" rtlCol="0">
            <a:spAutoFit/>
          </a:bodyPr>
          <a:lstStyle/>
          <a:p>
            <a:r>
              <a:rPr lang="en-US" sz="2800" b="1" u="sng"/>
              <a:t>CSS Text-related Tags</a:t>
            </a:r>
          </a:p>
        </p:txBody>
      </p:sp>
      <p:sp>
        <p:nvSpPr>
          <p:cNvPr id="3" name="Rectangle 2">
            <a:extLst>
              <a:ext uri="{FF2B5EF4-FFF2-40B4-BE49-F238E27FC236}">
                <a16:creationId xmlns:a16="http://schemas.microsoft.com/office/drawing/2014/main" id="{A1747028-247A-4E7B-984C-B977622D573C}"/>
              </a:ext>
            </a:extLst>
          </p:cNvPr>
          <p:cNvSpPr/>
          <p:nvPr/>
        </p:nvSpPr>
        <p:spPr>
          <a:xfrm>
            <a:off x="324648" y="4013923"/>
            <a:ext cx="10665857" cy="1169551"/>
          </a:xfrm>
          <a:prstGeom prst="rect">
            <a:avLst/>
          </a:prstGeom>
        </p:spPr>
        <p:txBody>
          <a:bodyPr wrap="square">
            <a:spAutoFit/>
          </a:bodyPr>
          <a:lstStyle/>
          <a:p>
            <a:r>
              <a:rPr lang="en-US" sz="1400"/>
              <a:t>Instead of specifying heights and such as in </a:t>
            </a:r>
            <a:r>
              <a:rPr lang="en-US" sz="1400" b="1"/>
              <a:t>px</a:t>
            </a:r>
            <a:r>
              <a:rPr lang="en-US" sz="1400"/>
              <a:t>, you can express them as a factor times </a:t>
            </a:r>
            <a:r>
              <a:rPr lang="en-US" sz="1400" b="1"/>
              <a:t>em</a:t>
            </a:r>
            <a:r>
              <a:rPr lang="en-US" sz="1400"/>
              <a:t>, or </a:t>
            </a:r>
            <a:r>
              <a:rPr lang="en-US" sz="1400" b="1"/>
              <a:t>rem</a:t>
            </a:r>
            <a:r>
              <a:rPr lang="en-US" sz="1400"/>
              <a:t>.   </a:t>
            </a:r>
            <a:r>
              <a:rPr lang="en-US" sz="1400" b="1"/>
              <a:t>em</a:t>
            </a:r>
            <a:r>
              <a:rPr lang="en-US" sz="1400"/>
              <a:t> is the height specified in whatever tag is nested around the present tag.  </a:t>
            </a:r>
            <a:r>
              <a:rPr lang="en-US" sz="1400" b="1"/>
              <a:t>rem</a:t>
            </a:r>
            <a:r>
              <a:rPr lang="en-US" sz="1400"/>
              <a:t> is the height specified in the root tag, which is the body and html tags.  So you’d do like 0.7em, or 1.3em, etc.  For margins we can do similarly, but use notation </a:t>
            </a:r>
            <a:r>
              <a:rPr lang="en-US" sz="1400" b="1"/>
              <a:t>%</a:t>
            </a:r>
            <a:r>
              <a:rPr lang="en-US" sz="1400"/>
              <a:t> instead of em or rem (and note it’s a percentage so number should be 0 to 100).  Another margin unit </a:t>
            </a:r>
            <a:r>
              <a:rPr lang="en-US" sz="1400" b="1"/>
              <a:t>vw</a:t>
            </a:r>
            <a:r>
              <a:rPr lang="en-US" sz="1400"/>
              <a:t> (for left/right) and </a:t>
            </a:r>
            <a:r>
              <a:rPr lang="en-US" sz="1400" b="1"/>
              <a:t>vh</a:t>
            </a:r>
            <a:r>
              <a:rPr lang="en-US" sz="1400"/>
              <a:t> (for top/bottom).  It basically means the same thing as % (number also goes from 0 to 100), but they’re percentages of the viewing screens width and height respectively.  This is useful if displaying on mobile devices.  </a:t>
            </a:r>
          </a:p>
        </p:txBody>
      </p:sp>
      <p:pic>
        <p:nvPicPr>
          <p:cNvPr id="5" name="Picture 4">
            <a:extLst>
              <a:ext uri="{FF2B5EF4-FFF2-40B4-BE49-F238E27FC236}">
                <a16:creationId xmlns:a16="http://schemas.microsoft.com/office/drawing/2014/main" id="{0D9676BB-DDF4-4EA4-915F-D528D272386A}"/>
              </a:ext>
            </a:extLst>
          </p:cNvPr>
          <p:cNvPicPr>
            <a:picLocks noChangeAspect="1"/>
          </p:cNvPicPr>
          <p:nvPr/>
        </p:nvPicPr>
        <p:blipFill>
          <a:blip r:embed="rId3"/>
          <a:stretch>
            <a:fillRect/>
          </a:stretch>
        </p:blipFill>
        <p:spPr>
          <a:xfrm>
            <a:off x="458039" y="5941223"/>
            <a:ext cx="3514725" cy="285750"/>
          </a:xfrm>
          <a:prstGeom prst="rect">
            <a:avLst/>
          </a:prstGeom>
        </p:spPr>
      </p:pic>
      <p:sp>
        <p:nvSpPr>
          <p:cNvPr id="4" name="TextBox 3">
            <a:extLst>
              <a:ext uri="{FF2B5EF4-FFF2-40B4-BE49-F238E27FC236}">
                <a16:creationId xmlns:a16="http://schemas.microsoft.com/office/drawing/2014/main" id="{F25AECAE-256C-4E66-A5BB-1C5176E6474A}"/>
              </a:ext>
            </a:extLst>
          </p:cNvPr>
          <p:cNvSpPr txBox="1"/>
          <p:nvPr/>
        </p:nvSpPr>
        <p:spPr>
          <a:xfrm>
            <a:off x="448207" y="1319753"/>
            <a:ext cx="3560444" cy="338554"/>
          </a:xfrm>
          <a:prstGeom prst="rect">
            <a:avLst/>
          </a:prstGeom>
          <a:noFill/>
        </p:spPr>
        <p:txBody>
          <a:bodyPr wrap="square" rtlCol="0">
            <a:spAutoFit/>
          </a:bodyPr>
          <a:lstStyle/>
          <a:p>
            <a:r>
              <a:rPr lang="en-US" sz="1600"/>
              <a:t>And for headings, we can say:</a:t>
            </a:r>
          </a:p>
        </p:txBody>
      </p:sp>
      <p:sp>
        <p:nvSpPr>
          <p:cNvPr id="7" name="TextBox 6">
            <a:extLst>
              <a:ext uri="{FF2B5EF4-FFF2-40B4-BE49-F238E27FC236}">
                <a16:creationId xmlns:a16="http://schemas.microsoft.com/office/drawing/2014/main" id="{F9B82342-2DEC-49F6-B08B-578A1F0A37FA}"/>
              </a:ext>
            </a:extLst>
          </p:cNvPr>
          <p:cNvSpPr txBox="1"/>
          <p:nvPr/>
        </p:nvSpPr>
        <p:spPr>
          <a:xfrm flipH="1">
            <a:off x="458039" y="1945060"/>
            <a:ext cx="698998" cy="338554"/>
          </a:xfrm>
          <a:prstGeom prst="rect">
            <a:avLst/>
          </a:prstGeom>
          <a:noFill/>
        </p:spPr>
        <p:txBody>
          <a:bodyPr wrap="square" rtlCol="0">
            <a:spAutoFit/>
          </a:bodyPr>
          <a:lstStyle/>
          <a:p>
            <a:r>
              <a:rPr lang="en-US" sz="1600"/>
              <a:t>hn { }</a:t>
            </a:r>
          </a:p>
        </p:txBody>
      </p:sp>
      <p:sp>
        <p:nvSpPr>
          <p:cNvPr id="8" name="TextBox 7">
            <a:extLst>
              <a:ext uri="{FF2B5EF4-FFF2-40B4-BE49-F238E27FC236}">
                <a16:creationId xmlns:a16="http://schemas.microsoft.com/office/drawing/2014/main" id="{BA22C11D-B83D-4D29-86A3-FC468F1DC52E}"/>
              </a:ext>
            </a:extLst>
          </p:cNvPr>
          <p:cNvSpPr txBox="1"/>
          <p:nvPr/>
        </p:nvSpPr>
        <p:spPr>
          <a:xfrm>
            <a:off x="1804628" y="1919918"/>
            <a:ext cx="1259083" cy="369332"/>
          </a:xfrm>
          <a:prstGeom prst="rect">
            <a:avLst/>
          </a:prstGeom>
          <a:noFill/>
        </p:spPr>
        <p:txBody>
          <a:bodyPr wrap="square" rtlCol="0">
            <a:spAutoFit/>
          </a:bodyPr>
          <a:lstStyle/>
          <a:p>
            <a:r>
              <a:rPr lang="en-US"/>
              <a:t> </a:t>
            </a:r>
            <a:r>
              <a:rPr lang="en-US" sz="1400"/>
              <a:t>color: color;</a:t>
            </a:r>
            <a:endParaRPr lang="en-US"/>
          </a:p>
        </p:txBody>
      </p:sp>
      <p:sp>
        <p:nvSpPr>
          <p:cNvPr id="9" name="TextBox 8">
            <a:extLst>
              <a:ext uri="{FF2B5EF4-FFF2-40B4-BE49-F238E27FC236}">
                <a16:creationId xmlns:a16="http://schemas.microsoft.com/office/drawing/2014/main" id="{8BF8F593-D0A9-497C-8C04-0D0BF53A57F8}"/>
              </a:ext>
            </a:extLst>
          </p:cNvPr>
          <p:cNvSpPr txBox="1"/>
          <p:nvPr/>
        </p:nvSpPr>
        <p:spPr>
          <a:xfrm>
            <a:off x="1804628" y="2309990"/>
            <a:ext cx="2277178" cy="369332"/>
          </a:xfrm>
          <a:prstGeom prst="rect">
            <a:avLst/>
          </a:prstGeom>
          <a:noFill/>
        </p:spPr>
        <p:txBody>
          <a:bodyPr wrap="square" rtlCol="0">
            <a:spAutoFit/>
          </a:bodyPr>
          <a:lstStyle/>
          <a:p>
            <a:r>
              <a:rPr lang="en-US"/>
              <a:t> </a:t>
            </a:r>
            <a:r>
              <a:rPr lang="en-US" sz="1400"/>
              <a:t>text-align: center;</a:t>
            </a:r>
            <a:endParaRPr lang="en-US"/>
          </a:p>
        </p:txBody>
      </p:sp>
      <p:sp>
        <p:nvSpPr>
          <p:cNvPr id="10" name="TextBox 9">
            <a:extLst>
              <a:ext uri="{FF2B5EF4-FFF2-40B4-BE49-F238E27FC236}">
                <a16:creationId xmlns:a16="http://schemas.microsoft.com/office/drawing/2014/main" id="{B8A83601-594F-4943-82D9-9E9E2183461E}"/>
              </a:ext>
            </a:extLst>
          </p:cNvPr>
          <p:cNvSpPr txBox="1"/>
          <p:nvPr/>
        </p:nvSpPr>
        <p:spPr>
          <a:xfrm>
            <a:off x="4312158" y="2309990"/>
            <a:ext cx="1715694" cy="369332"/>
          </a:xfrm>
          <a:prstGeom prst="rect">
            <a:avLst/>
          </a:prstGeom>
          <a:noFill/>
        </p:spPr>
        <p:txBody>
          <a:bodyPr wrap="square" rtlCol="0">
            <a:spAutoFit/>
          </a:bodyPr>
          <a:lstStyle/>
          <a:p>
            <a:r>
              <a:rPr lang="en-US"/>
              <a:t> </a:t>
            </a:r>
            <a:r>
              <a:rPr lang="en-US" sz="1400"/>
              <a:t>or wherever else.</a:t>
            </a:r>
            <a:endParaRPr lang="en-US"/>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6CDB39DC-42EB-4DF9-93F6-270831EC7E71}"/>
                  </a:ext>
                </a:extLst>
              </p14:cNvPr>
              <p14:cNvContentPartPr/>
              <p14:nvPr/>
            </p14:nvContentPartPr>
            <p14:xfrm>
              <a:off x="3553360" y="2507252"/>
              <a:ext cx="725760" cy="24840"/>
            </p14:xfrm>
          </p:contentPart>
        </mc:Choice>
        <mc:Fallback xmlns="">
          <p:pic>
            <p:nvPicPr>
              <p:cNvPr id="11" name="Ink 10">
                <a:extLst>
                  <a:ext uri="{FF2B5EF4-FFF2-40B4-BE49-F238E27FC236}">
                    <a16:creationId xmlns:a16="http://schemas.microsoft.com/office/drawing/2014/main" id="{6CDB39DC-42EB-4DF9-93F6-270831EC7E71}"/>
                  </a:ext>
                </a:extLst>
              </p:cNvPr>
              <p:cNvPicPr/>
              <p:nvPr/>
            </p:nvPicPr>
            <p:blipFill>
              <a:blip r:embed="rId5"/>
              <a:stretch>
                <a:fillRect/>
              </a:stretch>
            </p:blipFill>
            <p:spPr>
              <a:xfrm>
                <a:off x="3544720" y="2498612"/>
                <a:ext cx="74340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9C7C975A-E819-4845-B6D6-DEB1C29B175C}"/>
                  </a:ext>
                </a:extLst>
              </p14:cNvPr>
              <p14:cNvContentPartPr/>
              <p14:nvPr/>
            </p14:nvContentPartPr>
            <p14:xfrm>
              <a:off x="866873" y="1846652"/>
              <a:ext cx="986040" cy="189360"/>
            </p14:xfrm>
          </p:contentPart>
        </mc:Choice>
        <mc:Fallback xmlns="">
          <p:pic>
            <p:nvPicPr>
              <p:cNvPr id="6" name="Ink 5">
                <a:extLst>
                  <a:ext uri="{FF2B5EF4-FFF2-40B4-BE49-F238E27FC236}">
                    <a16:creationId xmlns:a16="http://schemas.microsoft.com/office/drawing/2014/main" id="{9C7C975A-E819-4845-B6D6-DEB1C29B175C}"/>
                  </a:ext>
                </a:extLst>
              </p:cNvPr>
              <p:cNvPicPr/>
              <p:nvPr/>
            </p:nvPicPr>
            <p:blipFill>
              <a:blip r:embed="rId7"/>
              <a:stretch>
                <a:fillRect/>
              </a:stretch>
            </p:blipFill>
            <p:spPr>
              <a:xfrm>
                <a:off x="858233" y="1838012"/>
                <a:ext cx="1003680" cy="207000"/>
              </a:xfrm>
              <a:prstGeom prst="rect">
                <a:avLst/>
              </a:prstGeom>
            </p:spPr>
          </p:pic>
        </mc:Fallback>
      </mc:AlternateContent>
    </p:spTree>
    <p:extLst>
      <p:ext uri="{BB962C8B-B14F-4D97-AF65-F5344CB8AC3E}">
        <p14:creationId xmlns:p14="http://schemas.microsoft.com/office/powerpoint/2010/main" val="8763319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582762" y="67683"/>
            <a:ext cx="3380789" cy="523220"/>
          </a:xfrm>
          <a:prstGeom prst="rect">
            <a:avLst/>
          </a:prstGeom>
          <a:noFill/>
        </p:spPr>
        <p:txBody>
          <a:bodyPr wrap="square" rtlCol="0">
            <a:spAutoFit/>
          </a:bodyPr>
          <a:lstStyle/>
          <a:p>
            <a:r>
              <a:rPr lang="en-US" sz="2800" b="1" u="sng"/>
              <a:t>CSS Text-related Tags</a:t>
            </a:r>
          </a:p>
        </p:txBody>
      </p:sp>
      <p:sp>
        <p:nvSpPr>
          <p:cNvPr id="5" name="TextBox 4">
            <a:extLst>
              <a:ext uri="{FF2B5EF4-FFF2-40B4-BE49-F238E27FC236}">
                <a16:creationId xmlns:a16="http://schemas.microsoft.com/office/drawing/2014/main" id="{2331AD16-066E-4FA2-BF18-F3E06D9C7232}"/>
              </a:ext>
            </a:extLst>
          </p:cNvPr>
          <p:cNvSpPr txBox="1"/>
          <p:nvPr/>
        </p:nvSpPr>
        <p:spPr>
          <a:xfrm>
            <a:off x="175883" y="1483460"/>
            <a:ext cx="545817" cy="307777"/>
          </a:xfrm>
          <a:prstGeom prst="rect">
            <a:avLst/>
          </a:prstGeom>
          <a:noFill/>
        </p:spPr>
        <p:txBody>
          <a:bodyPr wrap="square" rtlCol="0">
            <a:spAutoFit/>
          </a:bodyPr>
          <a:lstStyle/>
          <a:p>
            <a:r>
              <a:rPr lang="en-US" sz="1400"/>
              <a:t>p { }</a:t>
            </a:r>
          </a:p>
        </p:txBody>
      </p:sp>
      <p:sp>
        <p:nvSpPr>
          <p:cNvPr id="18" name="TextBox 17">
            <a:extLst>
              <a:ext uri="{FF2B5EF4-FFF2-40B4-BE49-F238E27FC236}">
                <a16:creationId xmlns:a16="http://schemas.microsoft.com/office/drawing/2014/main" id="{919913C0-250E-4D70-860A-9D49448B0C9D}"/>
              </a:ext>
            </a:extLst>
          </p:cNvPr>
          <p:cNvSpPr txBox="1"/>
          <p:nvPr/>
        </p:nvSpPr>
        <p:spPr>
          <a:xfrm>
            <a:off x="3620057" y="3105229"/>
            <a:ext cx="5914838" cy="461665"/>
          </a:xfrm>
          <a:prstGeom prst="rect">
            <a:avLst/>
          </a:prstGeom>
          <a:noFill/>
        </p:spPr>
        <p:txBody>
          <a:bodyPr wrap="square" rtlCol="0">
            <a:spAutoFit/>
          </a:bodyPr>
          <a:lstStyle/>
          <a:p>
            <a:r>
              <a:rPr lang="en-US" sz="1200"/>
              <a:t>nameofcolor can be either the actual name (no quotes), or its hexadecimal name #223344, for instance.  Or can say color: rgb(xxx, xxx, xxx) where xxx is a number between 0 and 255.   </a:t>
            </a:r>
          </a:p>
        </p:txBody>
      </p:sp>
      <p:sp>
        <p:nvSpPr>
          <p:cNvPr id="8" name="TextBox 7">
            <a:extLst>
              <a:ext uri="{FF2B5EF4-FFF2-40B4-BE49-F238E27FC236}">
                <a16:creationId xmlns:a16="http://schemas.microsoft.com/office/drawing/2014/main" id="{CC6E20DC-A58F-42E3-821E-444FF14420E8}"/>
              </a:ext>
            </a:extLst>
          </p:cNvPr>
          <p:cNvSpPr txBox="1"/>
          <p:nvPr/>
        </p:nvSpPr>
        <p:spPr>
          <a:xfrm>
            <a:off x="3610880" y="3637147"/>
            <a:ext cx="3071322" cy="276999"/>
          </a:xfrm>
          <a:prstGeom prst="rect">
            <a:avLst/>
          </a:prstGeom>
          <a:noFill/>
        </p:spPr>
        <p:txBody>
          <a:bodyPr wrap="square" rtlCol="0">
            <a:spAutoFit/>
          </a:bodyPr>
          <a:lstStyle/>
          <a:p>
            <a:r>
              <a:rPr lang="en-US" sz="1200"/>
              <a:t>Line height specifies spacing between lines.   </a:t>
            </a:r>
          </a:p>
        </p:txBody>
      </p:sp>
      <p:sp>
        <p:nvSpPr>
          <p:cNvPr id="19" name="TextBox 18">
            <a:extLst>
              <a:ext uri="{FF2B5EF4-FFF2-40B4-BE49-F238E27FC236}">
                <a16:creationId xmlns:a16="http://schemas.microsoft.com/office/drawing/2014/main" id="{693B4FBF-9FAA-4E7A-844E-6AA418DDC5A2}"/>
              </a:ext>
            </a:extLst>
          </p:cNvPr>
          <p:cNvSpPr txBox="1"/>
          <p:nvPr/>
        </p:nvSpPr>
        <p:spPr>
          <a:xfrm>
            <a:off x="164430" y="938409"/>
            <a:ext cx="9514073" cy="338554"/>
          </a:xfrm>
          <a:prstGeom prst="rect">
            <a:avLst/>
          </a:prstGeom>
          <a:noFill/>
        </p:spPr>
        <p:txBody>
          <a:bodyPr wrap="square" rtlCol="0">
            <a:spAutoFit/>
          </a:bodyPr>
          <a:lstStyle/>
          <a:p>
            <a:r>
              <a:rPr lang="en-US" sz="1600"/>
              <a:t>Here’s some properties and values for the p tag.  Many apply also too the other text-based tags, like headings.  </a:t>
            </a:r>
            <a:endParaRPr lang="en-US" sz="2400"/>
          </a:p>
        </p:txBody>
      </p:sp>
      <p:sp>
        <p:nvSpPr>
          <p:cNvPr id="20" name="TextBox 19">
            <a:extLst>
              <a:ext uri="{FF2B5EF4-FFF2-40B4-BE49-F238E27FC236}">
                <a16:creationId xmlns:a16="http://schemas.microsoft.com/office/drawing/2014/main" id="{50257F71-ECDA-436D-BBB1-A4CE990391EC}"/>
              </a:ext>
            </a:extLst>
          </p:cNvPr>
          <p:cNvSpPr txBox="1"/>
          <p:nvPr/>
        </p:nvSpPr>
        <p:spPr>
          <a:xfrm>
            <a:off x="3610880" y="3995637"/>
            <a:ext cx="4274185" cy="276999"/>
          </a:xfrm>
          <a:prstGeom prst="rect">
            <a:avLst/>
          </a:prstGeom>
          <a:noFill/>
        </p:spPr>
        <p:txBody>
          <a:bodyPr wrap="square" rtlCol="0">
            <a:spAutoFit/>
          </a:bodyPr>
          <a:lstStyle/>
          <a:p>
            <a:r>
              <a:rPr lang="en-US" sz="1200"/>
              <a:t>Basically options are left, center, right.  No quotes on values.</a:t>
            </a:r>
          </a:p>
        </p:txBody>
      </p:sp>
      <p:sp>
        <p:nvSpPr>
          <p:cNvPr id="22" name="TextBox 21">
            <a:extLst>
              <a:ext uri="{FF2B5EF4-FFF2-40B4-BE49-F238E27FC236}">
                <a16:creationId xmlns:a16="http://schemas.microsoft.com/office/drawing/2014/main" id="{0284D90B-40B3-4087-8319-949F8E7CE22C}"/>
              </a:ext>
            </a:extLst>
          </p:cNvPr>
          <p:cNvSpPr txBox="1"/>
          <p:nvPr/>
        </p:nvSpPr>
        <p:spPr>
          <a:xfrm>
            <a:off x="3620057" y="4352929"/>
            <a:ext cx="7916355" cy="276999"/>
          </a:xfrm>
          <a:prstGeom prst="rect">
            <a:avLst/>
          </a:prstGeom>
          <a:noFill/>
        </p:spPr>
        <p:txBody>
          <a:bodyPr wrap="square" rtlCol="0">
            <a:spAutoFit/>
          </a:bodyPr>
          <a:lstStyle/>
          <a:p>
            <a:r>
              <a:rPr lang="en-US" sz="1200"/>
              <a:t>Can do underline, overline, line-through, none (latter is usually to override some default set in body?)  No quotes on values. </a:t>
            </a:r>
          </a:p>
        </p:txBody>
      </p:sp>
      <p:sp>
        <p:nvSpPr>
          <p:cNvPr id="15" name="TextBox 14">
            <a:extLst>
              <a:ext uri="{FF2B5EF4-FFF2-40B4-BE49-F238E27FC236}">
                <a16:creationId xmlns:a16="http://schemas.microsoft.com/office/drawing/2014/main" id="{5F0FADA2-1EEA-4137-8BE4-92D6F47E7B2B}"/>
              </a:ext>
            </a:extLst>
          </p:cNvPr>
          <p:cNvSpPr txBox="1"/>
          <p:nvPr/>
        </p:nvSpPr>
        <p:spPr>
          <a:xfrm>
            <a:off x="3685901" y="2679839"/>
            <a:ext cx="5992602" cy="276999"/>
          </a:xfrm>
          <a:prstGeom prst="rect">
            <a:avLst/>
          </a:prstGeom>
          <a:noFill/>
        </p:spPr>
        <p:txBody>
          <a:bodyPr wrap="square" rtlCol="0">
            <a:spAutoFit/>
          </a:bodyPr>
          <a:lstStyle/>
          <a:p>
            <a:r>
              <a:rPr lang="en-US" sz="1200"/>
              <a:t>Options are, from least bold to most, 100, 200,…,900.  Can alternatively say, bold, or bolder.  </a:t>
            </a:r>
            <a:endParaRPr lang="en-US"/>
          </a:p>
        </p:txBody>
      </p:sp>
      <p:sp>
        <p:nvSpPr>
          <p:cNvPr id="24" name="TextBox 23">
            <a:extLst>
              <a:ext uri="{FF2B5EF4-FFF2-40B4-BE49-F238E27FC236}">
                <a16:creationId xmlns:a16="http://schemas.microsoft.com/office/drawing/2014/main" id="{FCB5EA15-9577-46DB-93AD-B547F2F5AA16}"/>
              </a:ext>
            </a:extLst>
          </p:cNvPr>
          <p:cNvSpPr txBox="1"/>
          <p:nvPr/>
        </p:nvSpPr>
        <p:spPr>
          <a:xfrm>
            <a:off x="3631328" y="4717850"/>
            <a:ext cx="7297259" cy="461665"/>
          </a:xfrm>
          <a:prstGeom prst="rect">
            <a:avLst/>
          </a:prstGeom>
          <a:noFill/>
        </p:spPr>
        <p:txBody>
          <a:bodyPr wrap="square" rtlCol="0">
            <a:spAutoFit/>
          </a:bodyPr>
          <a:lstStyle/>
          <a:p>
            <a:r>
              <a:rPr lang="en-US" sz="1200"/>
              <a:t>Can alternately use margin-right, margin-top, margin-bottom.  Instead of px, can use %vw (for left/right) and %vh for (top/bottom).  </a:t>
            </a:r>
            <a:r>
              <a:rPr lang="en-US" sz="1200" b="1">
                <a:solidFill>
                  <a:srgbClr val="FF0000"/>
                </a:solidFill>
              </a:rPr>
              <a:t>This could be good for putting space between elements.</a:t>
            </a:r>
            <a:endParaRPr lang="en-US" b="1">
              <a:solidFill>
                <a:srgbClr val="FF0000"/>
              </a:solidFill>
            </a:endParaRPr>
          </a:p>
        </p:txBody>
      </p:sp>
      <p:sp>
        <p:nvSpPr>
          <p:cNvPr id="7" name="TextBox 6">
            <a:extLst>
              <a:ext uri="{FF2B5EF4-FFF2-40B4-BE49-F238E27FC236}">
                <a16:creationId xmlns:a16="http://schemas.microsoft.com/office/drawing/2014/main" id="{9C994645-15CD-4CB4-A66D-B59FF8BF4004}"/>
              </a:ext>
            </a:extLst>
          </p:cNvPr>
          <p:cNvSpPr txBox="1"/>
          <p:nvPr/>
        </p:nvSpPr>
        <p:spPr>
          <a:xfrm>
            <a:off x="3631328" y="2252733"/>
            <a:ext cx="5283659" cy="276999"/>
          </a:xfrm>
          <a:prstGeom prst="rect">
            <a:avLst/>
          </a:prstGeom>
          <a:noFill/>
        </p:spPr>
        <p:txBody>
          <a:bodyPr wrap="square" rtlCol="0">
            <a:spAutoFit/>
          </a:bodyPr>
          <a:lstStyle/>
          <a:p>
            <a:r>
              <a:rPr lang="en-US" sz="1200"/>
              <a:t>Can do ‘normal’, as well.  Don’t use quotations on any of these values though.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27B1E112-2A59-494A-A8D2-B15878195C95}"/>
                  </a:ext>
                </a:extLst>
              </p14:cNvPr>
              <p14:cNvContentPartPr/>
              <p14:nvPr/>
            </p14:nvContentPartPr>
            <p14:xfrm>
              <a:off x="2263328" y="2348590"/>
              <a:ext cx="1227600" cy="41760"/>
            </p14:xfrm>
          </p:contentPart>
        </mc:Choice>
        <mc:Fallback xmlns="">
          <p:pic>
            <p:nvPicPr>
              <p:cNvPr id="10" name="Ink 9">
                <a:extLst>
                  <a:ext uri="{FF2B5EF4-FFF2-40B4-BE49-F238E27FC236}">
                    <a16:creationId xmlns:a16="http://schemas.microsoft.com/office/drawing/2014/main" id="{27B1E112-2A59-494A-A8D2-B15878195C95}"/>
                  </a:ext>
                </a:extLst>
              </p:cNvPr>
              <p:cNvPicPr/>
              <p:nvPr/>
            </p:nvPicPr>
            <p:blipFill>
              <a:blip r:embed="rId4"/>
              <a:stretch>
                <a:fillRect/>
              </a:stretch>
            </p:blipFill>
            <p:spPr>
              <a:xfrm>
                <a:off x="2254325" y="2339667"/>
                <a:ext cx="1245245" cy="59249"/>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F36DC836-9A28-45FD-8673-65886DB3FD2D}"/>
                  </a:ext>
                </a:extLst>
              </p14:cNvPr>
              <p14:cNvContentPartPr/>
              <p14:nvPr/>
            </p14:nvContentPartPr>
            <p14:xfrm>
              <a:off x="2408768" y="2793550"/>
              <a:ext cx="1288440" cy="66600"/>
            </p14:xfrm>
          </p:contentPart>
        </mc:Choice>
        <mc:Fallback xmlns="">
          <p:pic>
            <p:nvPicPr>
              <p:cNvPr id="11" name="Ink 10">
                <a:extLst>
                  <a:ext uri="{FF2B5EF4-FFF2-40B4-BE49-F238E27FC236}">
                    <a16:creationId xmlns:a16="http://schemas.microsoft.com/office/drawing/2014/main" id="{F36DC836-9A28-45FD-8673-65886DB3FD2D}"/>
                  </a:ext>
                </a:extLst>
              </p:cNvPr>
              <p:cNvPicPr/>
              <p:nvPr/>
            </p:nvPicPr>
            <p:blipFill>
              <a:blip r:embed="rId6"/>
              <a:stretch>
                <a:fillRect/>
              </a:stretch>
            </p:blipFill>
            <p:spPr>
              <a:xfrm>
                <a:off x="2399768" y="2784550"/>
                <a:ext cx="13060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E04D96D7-7146-4C48-A6C0-0BDACF514711}"/>
                  </a:ext>
                </a:extLst>
              </p14:cNvPr>
              <p14:cNvContentPartPr/>
              <p14:nvPr/>
            </p14:nvContentPartPr>
            <p14:xfrm>
              <a:off x="2354048" y="3221950"/>
              <a:ext cx="1146600" cy="31320"/>
            </p14:xfrm>
          </p:contentPart>
        </mc:Choice>
        <mc:Fallback xmlns="">
          <p:pic>
            <p:nvPicPr>
              <p:cNvPr id="26" name="Ink 25">
                <a:extLst>
                  <a:ext uri="{FF2B5EF4-FFF2-40B4-BE49-F238E27FC236}">
                    <a16:creationId xmlns:a16="http://schemas.microsoft.com/office/drawing/2014/main" id="{E04D96D7-7146-4C48-A6C0-0BDACF514711}"/>
                  </a:ext>
                </a:extLst>
              </p:cNvPr>
              <p:cNvPicPr/>
              <p:nvPr/>
            </p:nvPicPr>
            <p:blipFill>
              <a:blip r:embed="rId8"/>
              <a:stretch>
                <a:fillRect/>
              </a:stretch>
            </p:blipFill>
            <p:spPr>
              <a:xfrm>
                <a:off x="2345051" y="3213052"/>
                <a:ext cx="1164234" cy="48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B1F6B910-B0D4-4991-A748-224F57316214}"/>
                  </a:ext>
                </a:extLst>
              </p14:cNvPr>
              <p14:cNvContentPartPr/>
              <p14:nvPr/>
            </p14:nvContentPartPr>
            <p14:xfrm>
              <a:off x="2189528" y="3641710"/>
              <a:ext cx="1391760" cy="124920"/>
            </p14:xfrm>
          </p:contentPart>
        </mc:Choice>
        <mc:Fallback xmlns="">
          <p:pic>
            <p:nvPicPr>
              <p:cNvPr id="27" name="Ink 26">
                <a:extLst>
                  <a:ext uri="{FF2B5EF4-FFF2-40B4-BE49-F238E27FC236}">
                    <a16:creationId xmlns:a16="http://schemas.microsoft.com/office/drawing/2014/main" id="{B1F6B910-B0D4-4991-A748-224F57316214}"/>
                  </a:ext>
                </a:extLst>
              </p:cNvPr>
              <p:cNvPicPr/>
              <p:nvPr/>
            </p:nvPicPr>
            <p:blipFill>
              <a:blip r:embed="rId10"/>
              <a:stretch>
                <a:fillRect/>
              </a:stretch>
            </p:blipFill>
            <p:spPr>
              <a:xfrm>
                <a:off x="2180528" y="3632710"/>
                <a:ext cx="14094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8" name="Ink 27">
                <a:extLst>
                  <a:ext uri="{FF2B5EF4-FFF2-40B4-BE49-F238E27FC236}">
                    <a16:creationId xmlns:a16="http://schemas.microsoft.com/office/drawing/2014/main" id="{D56E6516-13C7-406D-8E37-90BD2B5F225A}"/>
                  </a:ext>
                </a:extLst>
              </p14:cNvPr>
              <p14:cNvContentPartPr/>
              <p14:nvPr/>
            </p14:nvContentPartPr>
            <p14:xfrm>
              <a:off x="2164328" y="4086670"/>
              <a:ext cx="1307520" cy="91080"/>
            </p14:xfrm>
          </p:contentPart>
        </mc:Choice>
        <mc:Fallback xmlns="">
          <p:pic>
            <p:nvPicPr>
              <p:cNvPr id="28" name="Ink 27">
                <a:extLst>
                  <a:ext uri="{FF2B5EF4-FFF2-40B4-BE49-F238E27FC236}">
                    <a16:creationId xmlns:a16="http://schemas.microsoft.com/office/drawing/2014/main" id="{D56E6516-13C7-406D-8E37-90BD2B5F225A}"/>
                  </a:ext>
                </a:extLst>
              </p:cNvPr>
              <p:cNvPicPr/>
              <p:nvPr/>
            </p:nvPicPr>
            <p:blipFill>
              <a:blip r:embed="rId12"/>
              <a:stretch>
                <a:fillRect/>
              </a:stretch>
            </p:blipFill>
            <p:spPr>
              <a:xfrm>
                <a:off x="2155328" y="4077705"/>
                <a:ext cx="1325160" cy="108651"/>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9" name="Ink 28">
                <a:extLst>
                  <a:ext uri="{FF2B5EF4-FFF2-40B4-BE49-F238E27FC236}">
                    <a16:creationId xmlns:a16="http://schemas.microsoft.com/office/drawing/2014/main" id="{52F89289-BCC6-4915-ACE6-8C95819ED3D9}"/>
                  </a:ext>
                </a:extLst>
              </p14:cNvPr>
              <p14:cNvContentPartPr/>
              <p14:nvPr/>
            </p14:nvContentPartPr>
            <p14:xfrm>
              <a:off x="2679128" y="4506969"/>
              <a:ext cx="844560" cy="19800"/>
            </p14:xfrm>
          </p:contentPart>
        </mc:Choice>
        <mc:Fallback xmlns="">
          <p:pic>
            <p:nvPicPr>
              <p:cNvPr id="29" name="Ink 28">
                <a:extLst>
                  <a:ext uri="{FF2B5EF4-FFF2-40B4-BE49-F238E27FC236}">
                    <a16:creationId xmlns:a16="http://schemas.microsoft.com/office/drawing/2014/main" id="{52F89289-BCC6-4915-ACE6-8C95819ED3D9}"/>
                  </a:ext>
                </a:extLst>
              </p:cNvPr>
              <p:cNvPicPr/>
              <p:nvPr/>
            </p:nvPicPr>
            <p:blipFill>
              <a:blip r:embed="rId14"/>
              <a:stretch>
                <a:fillRect/>
              </a:stretch>
            </p:blipFill>
            <p:spPr>
              <a:xfrm>
                <a:off x="2670128" y="4497969"/>
                <a:ext cx="8622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Ink 29">
                <a:extLst>
                  <a:ext uri="{FF2B5EF4-FFF2-40B4-BE49-F238E27FC236}">
                    <a16:creationId xmlns:a16="http://schemas.microsoft.com/office/drawing/2014/main" id="{20D91E9B-0A0A-4E2B-A459-8AEC74D65453}"/>
                  </a:ext>
                </a:extLst>
              </p14:cNvPr>
              <p14:cNvContentPartPr/>
              <p14:nvPr/>
            </p14:nvContentPartPr>
            <p14:xfrm>
              <a:off x="2180888" y="4868950"/>
              <a:ext cx="1400760" cy="42120"/>
            </p14:xfrm>
          </p:contentPart>
        </mc:Choice>
        <mc:Fallback xmlns="">
          <p:pic>
            <p:nvPicPr>
              <p:cNvPr id="30" name="Ink 29">
                <a:extLst>
                  <a:ext uri="{FF2B5EF4-FFF2-40B4-BE49-F238E27FC236}">
                    <a16:creationId xmlns:a16="http://schemas.microsoft.com/office/drawing/2014/main" id="{20D91E9B-0A0A-4E2B-A459-8AEC74D65453}"/>
                  </a:ext>
                </a:extLst>
              </p:cNvPr>
              <p:cNvPicPr/>
              <p:nvPr/>
            </p:nvPicPr>
            <p:blipFill>
              <a:blip r:embed="rId16"/>
              <a:stretch>
                <a:fillRect/>
              </a:stretch>
            </p:blipFill>
            <p:spPr>
              <a:xfrm>
                <a:off x="2171890" y="4859872"/>
                <a:ext cx="1418395" cy="59912"/>
              </a:xfrm>
              <a:prstGeom prst="rect">
                <a:avLst/>
              </a:prstGeom>
            </p:spPr>
          </p:pic>
        </mc:Fallback>
      </mc:AlternateContent>
      <p:sp>
        <p:nvSpPr>
          <p:cNvPr id="32" name="TextBox 31">
            <a:extLst>
              <a:ext uri="{FF2B5EF4-FFF2-40B4-BE49-F238E27FC236}">
                <a16:creationId xmlns:a16="http://schemas.microsoft.com/office/drawing/2014/main" id="{735ED264-59B1-40D8-8F75-6C4C75030974}"/>
              </a:ext>
            </a:extLst>
          </p:cNvPr>
          <p:cNvSpPr txBox="1"/>
          <p:nvPr/>
        </p:nvSpPr>
        <p:spPr>
          <a:xfrm>
            <a:off x="3610880" y="5157386"/>
            <a:ext cx="8007054" cy="461665"/>
          </a:xfrm>
          <a:prstGeom prst="rect">
            <a:avLst/>
          </a:prstGeom>
          <a:noFill/>
        </p:spPr>
        <p:txBody>
          <a:bodyPr wrap="square">
            <a:spAutoFit/>
          </a:bodyPr>
          <a:lstStyle/>
          <a:p>
            <a:r>
              <a:rPr lang="en-US" sz="1200"/>
              <a:t>sets a 2px thick solid green border around heading.  Vis a vis the last two, you can specify the last two via: </a:t>
            </a:r>
            <a:r>
              <a:rPr lang="en-US" sz="1200" i="1"/>
              <a:t>border-style:solid;</a:t>
            </a:r>
            <a:r>
              <a:rPr lang="en-US" sz="1200"/>
              <a:t>, </a:t>
            </a:r>
            <a:r>
              <a:rPr lang="en-US" sz="1200" i="1"/>
              <a:t>border-color:green;  </a:t>
            </a:r>
            <a:r>
              <a:rPr lang="en-US" sz="1200"/>
              <a:t>Other options for border style are:</a:t>
            </a:r>
            <a:r>
              <a:rPr lang="en-US" sz="1200" i="1"/>
              <a:t> dotted, dashed.</a:t>
            </a:r>
          </a:p>
        </p:txBody>
      </p:sp>
      <mc:AlternateContent xmlns:mc="http://schemas.openxmlformats.org/markup-compatibility/2006" xmlns:p14="http://schemas.microsoft.com/office/powerpoint/2010/main">
        <mc:Choice Requires="p14">
          <p:contentPart p14:bwMode="auto" r:id="rId17">
            <p14:nvContentPartPr>
              <p14:cNvPr id="33" name="Ink 32">
                <a:extLst>
                  <a:ext uri="{FF2B5EF4-FFF2-40B4-BE49-F238E27FC236}">
                    <a16:creationId xmlns:a16="http://schemas.microsoft.com/office/drawing/2014/main" id="{928EF8F2-F2FB-456A-B29A-4DC6623A75BD}"/>
                  </a:ext>
                </a:extLst>
              </p14:cNvPr>
              <p14:cNvContentPartPr/>
              <p14:nvPr/>
            </p14:nvContentPartPr>
            <p14:xfrm>
              <a:off x="2642408" y="5263150"/>
              <a:ext cx="881280" cy="43200"/>
            </p14:xfrm>
          </p:contentPart>
        </mc:Choice>
        <mc:Fallback xmlns="">
          <p:pic>
            <p:nvPicPr>
              <p:cNvPr id="33" name="Ink 32">
                <a:extLst>
                  <a:ext uri="{FF2B5EF4-FFF2-40B4-BE49-F238E27FC236}">
                    <a16:creationId xmlns:a16="http://schemas.microsoft.com/office/drawing/2014/main" id="{928EF8F2-F2FB-456A-B29A-4DC6623A75BD}"/>
                  </a:ext>
                </a:extLst>
              </p:cNvPr>
              <p:cNvPicPr/>
              <p:nvPr/>
            </p:nvPicPr>
            <p:blipFill>
              <a:blip r:embed="rId18"/>
              <a:stretch>
                <a:fillRect/>
              </a:stretch>
            </p:blipFill>
            <p:spPr>
              <a:xfrm>
                <a:off x="2633408" y="5254150"/>
                <a:ext cx="8989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 name="Ink 3">
                <a:extLst>
                  <a:ext uri="{FF2B5EF4-FFF2-40B4-BE49-F238E27FC236}">
                    <a16:creationId xmlns:a16="http://schemas.microsoft.com/office/drawing/2014/main" id="{7FB8F0C4-93C9-41E5-8B80-264235EBE941}"/>
                  </a:ext>
                </a:extLst>
              </p14:cNvPr>
              <p14:cNvContentPartPr/>
              <p14:nvPr/>
            </p14:nvContentPartPr>
            <p14:xfrm>
              <a:off x="1739899" y="5811311"/>
              <a:ext cx="1556640" cy="50400"/>
            </p14:xfrm>
          </p:contentPart>
        </mc:Choice>
        <mc:Fallback xmlns="">
          <p:pic>
            <p:nvPicPr>
              <p:cNvPr id="4" name="Ink 3">
                <a:extLst>
                  <a:ext uri="{FF2B5EF4-FFF2-40B4-BE49-F238E27FC236}">
                    <a16:creationId xmlns:a16="http://schemas.microsoft.com/office/drawing/2014/main" id="{7FB8F0C4-93C9-41E5-8B80-264235EBE941}"/>
                  </a:ext>
                </a:extLst>
              </p:cNvPr>
              <p:cNvPicPr/>
              <p:nvPr/>
            </p:nvPicPr>
            <p:blipFill>
              <a:blip r:embed="rId20"/>
              <a:stretch>
                <a:fillRect/>
              </a:stretch>
            </p:blipFill>
            <p:spPr>
              <a:xfrm>
                <a:off x="1730899" y="5802311"/>
                <a:ext cx="1574280" cy="68040"/>
              </a:xfrm>
              <a:prstGeom prst="rect">
                <a:avLst/>
              </a:prstGeom>
            </p:spPr>
          </p:pic>
        </mc:Fallback>
      </mc:AlternateContent>
      <p:sp>
        <p:nvSpPr>
          <p:cNvPr id="6" name="TextBox 5">
            <a:extLst>
              <a:ext uri="{FF2B5EF4-FFF2-40B4-BE49-F238E27FC236}">
                <a16:creationId xmlns:a16="http://schemas.microsoft.com/office/drawing/2014/main" id="{2446835B-207D-4742-8181-D9F501E47347}"/>
              </a:ext>
            </a:extLst>
          </p:cNvPr>
          <p:cNvSpPr txBox="1"/>
          <p:nvPr/>
        </p:nvSpPr>
        <p:spPr>
          <a:xfrm>
            <a:off x="3529357" y="5758451"/>
            <a:ext cx="8552396" cy="646331"/>
          </a:xfrm>
          <a:prstGeom prst="rect">
            <a:avLst/>
          </a:prstGeom>
          <a:noFill/>
        </p:spPr>
        <p:txBody>
          <a:bodyPr wrap="square" rtlCol="0">
            <a:spAutoFit/>
          </a:bodyPr>
          <a:lstStyle/>
          <a:p>
            <a:r>
              <a:rPr lang="en-US" sz="1200"/>
              <a:t>So when you’ve used the ‘float: left’ property on an image say, and so all this text is to the right of it, but you want this particular paragraph to definitely go below the image, and not wrap, then you can use this property to ‘clear’ the float.  And it will place the &lt;p&gt; stuff on the first line whose margins are ‘clear’ of the floated object.  Of course if image is floating on right, then you’d say </a:t>
            </a:r>
            <a:r>
              <a:rPr lang="en-US" sz="1200" i="1"/>
              <a:t>clear:right</a:t>
            </a:r>
            <a:r>
              <a:rPr lang="en-US" sz="1200"/>
              <a:t>;  </a:t>
            </a:r>
            <a:endParaRPr lang="en-US" sz="1400"/>
          </a:p>
        </p:txBody>
      </p:sp>
      <p:sp>
        <p:nvSpPr>
          <p:cNvPr id="25" name="TextBox 24">
            <a:extLst>
              <a:ext uri="{FF2B5EF4-FFF2-40B4-BE49-F238E27FC236}">
                <a16:creationId xmlns:a16="http://schemas.microsoft.com/office/drawing/2014/main" id="{1B77BCA4-E781-4407-B32D-01BC380B9713}"/>
              </a:ext>
            </a:extLst>
          </p:cNvPr>
          <p:cNvSpPr txBox="1"/>
          <p:nvPr/>
        </p:nvSpPr>
        <p:spPr>
          <a:xfrm>
            <a:off x="726142" y="1508770"/>
            <a:ext cx="1383383" cy="276999"/>
          </a:xfrm>
          <a:prstGeom prst="rect">
            <a:avLst/>
          </a:prstGeom>
          <a:noFill/>
        </p:spPr>
        <p:txBody>
          <a:bodyPr wrap="square">
            <a:spAutoFit/>
          </a:bodyPr>
          <a:lstStyle/>
          <a:p>
            <a:r>
              <a:rPr lang="en-US" sz="1200"/>
              <a:t>font-size: 14px;</a:t>
            </a:r>
          </a:p>
        </p:txBody>
      </p:sp>
      <p:sp>
        <p:nvSpPr>
          <p:cNvPr id="31" name="TextBox 30">
            <a:extLst>
              <a:ext uri="{FF2B5EF4-FFF2-40B4-BE49-F238E27FC236}">
                <a16:creationId xmlns:a16="http://schemas.microsoft.com/office/drawing/2014/main" id="{4B962D54-56B4-4A70-A83D-B7F2DA392FCC}"/>
              </a:ext>
            </a:extLst>
          </p:cNvPr>
          <p:cNvSpPr txBox="1"/>
          <p:nvPr/>
        </p:nvSpPr>
        <p:spPr>
          <a:xfrm>
            <a:off x="726142" y="1886079"/>
            <a:ext cx="2643087" cy="276999"/>
          </a:xfrm>
          <a:prstGeom prst="rect">
            <a:avLst/>
          </a:prstGeom>
          <a:noFill/>
        </p:spPr>
        <p:txBody>
          <a:bodyPr wrap="square">
            <a:spAutoFit/>
          </a:bodyPr>
          <a:lstStyle/>
          <a:p>
            <a:r>
              <a:rPr lang="en-US" sz="1200"/>
              <a:t>font-family: sans-serif, “Arial”, “Calibri”;</a:t>
            </a:r>
          </a:p>
        </p:txBody>
      </p:sp>
      <p:sp>
        <p:nvSpPr>
          <p:cNvPr id="34" name="TextBox 33">
            <a:extLst>
              <a:ext uri="{FF2B5EF4-FFF2-40B4-BE49-F238E27FC236}">
                <a16:creationId xmlns:a16="http://schemas.microsoft.com/office/drawing/2014/main" id="{7BF3BF82-5DE3-43F9-B711-7ECD2CAD5988}"/>
              </a:ext>
            </a:extLst>
          </p:cNvPr>
          <p:cNvSpPr txBox="1"/>
          <p:nvPr/>
        </p:nvSpPr>
        <p:spPr>
          <a:xfrm>
            <a:off x="727719" y="2238159"/>
            <a:ext cx="1312010" cy="276999"/>
          </a:xfrm>
          <a:prstGeom prst="rect">
            <a:avLst/>
          </a:prstGeom>
          <a:noFill/>
        </p:spPr>
        <p:txBody>
          <a:bodyPr wrap="square">
            <a:spAutoFit/>
          </a:bodyPr>
          <a:lstStyle/>
          <a:p>
            <a:r>
              <a:rPr lang="en-US" sz="1200"/>
              <a:t>font-style: italic;</a:t>
            </a:r>
          </a:p>
        </p:txBody>
      </p:sp>
      <p:sp>
        <p:nvSpPr>
          <p:cNvPr id="35" name="TextBox 34">
            <a:extLst>
              <a:ext uri="{FF2B5EF4-FFF2-40B4-BE49-F238E27FC236}">
                <a16:creationId xmlns:a16="http://schemas.microsoft.com/office/drawing/2014/main" id="{427527F1-8748-465E-BDFF-3F4569D98ACC}"/>
              </a:ext>
            </a:extLst>
          </p:cNvPr>
          <p:cNvSpPr txBox="1"/>
          <p:nvPr/>
        </p:nvSpPr>
        <p:spPr>
          <a:xfrm>
            <a:off x="721700" y="2716758"/>
            <a:ext cx="1312009" cy="276999"/>
          </a:xfrm>
          <a:prstGeom prst="rect">
            <a:avLst/>
          </a:prstGeom>
          <a:noFill/>
        </p:spPr>
        <p:txBody>
          <a:bodyPr wrap="square">
            <a:spAutoFit/>
          </a:bodyPr>
          <a:lstStyle/>
          <a:p>
            <a:r>
              <a:rPr lang="en-US" sz="1200"/>
              <a:t>font-weight: 400;</a:t>
            </a:r>
          </a:p>
        </p:txBody>
      </p:sp>
      <p:sp>
        <p:nvSpPr>
          <p:cNvPr id="36" name="TextBox 35">
            <a:extLst>
              <a:ext uri="{FF2B5EF4-FFF2-40B4-BE49-F238E27FC236}">
                <a16:creationId xmlns:a16="http://schemas.microsoft.com/office/drawing/2014/main" id="{032F4E5A-7306-4F3F-B299-119AB3BA8509}"/>
              </a:ext>
            </a:extLst>
          </p:cNvPr>
          <p:cNvSpPr txBox="1"/>
          <p:nvPr/>
        </p:nvSpPr>
        <p:spPr>
          <a:xfrm>
            <a:off x="763850" y="3073731"/>
            <a:ext cx="2011397" cy="276999"/>
          </a:xfrm>
          <a:prstGeom prst="rect">
            <a:avLst/>
          </a:prstGeom>
          <a:noFill/>
        </p:spPr>
        <p:txBody>
          <a:bodyPr wrap="square">
            <a:spAutoFit/>
          </a:bodyPr>
          <a:lstStyle/>
          <a:p>
            <a:r>
              <a:rPr lang="en-US" sz="1200"/>
              <a:t>color: nameofcolor;</a:t>
            </a:r>
          </a:p>
        </p:txBody>
      </p:sp>
      <p:sp>
        <p:nvSpPr>
          <p:cNvPr id="37" name="TextBox 36">
            <a:extLst>
              <a:ext uri="{FF2B5EF4-FFF2-40B4-BE49-F238E27FC236}">
                <a16:creationId xmlns:a16="http://schemas.microsoft.com/office/drawing/2014/main" id="{C2325081-C9DC-44E4-B4B9-16B3CA2101B9}"/>
              </a:ext>
            </a:extLst>
          </p:cNvPr>
          <p:cNvSpPr txBox="1"/>
          <p:nvPr/>
        </p:nvSpPr>
        <p:spPr>
          <a:xfrm>
            <a:off x="763850" y="3488509"/>
            <a:ext cx="1553065" cy="276999"/>
          </a:xfrm>
          <a:prstGeom prst="rect">
            <a:avLst/>
          </a:prstGeom>
          <a:noFill/>
        </p:spPr>
        <p:txBody>
          <a:bodyPr wrap="square">
            <a:spAutoFit/>
          </a:bodyPr>
          <a:lstStyle/>
          <a:p>
            <a:r>
              <a:rPr lang="en-US" sz="1200"/>
              <a:t>line-height: 20px; </a:t>
            </a:r>
          </a:p>
        </p:txBody>
      </p:sp>
      <p:sp>
        <p:nvSpPr>
          <p:cNvPr id="38" name="TextBox 37">
            <a:extLst>
              <a:ext uri="{FF2B5EF4-FFF2-40B4-BE49-F238E27FC236}">
                <a16:creationId xmlns:a16="http://schemas.microsoft.com/office/drawing/2014/main" id="{B1B3D756-3924-4DCE-B6E0-B07063847CB4}"/>
              </a:ext>
            </a:extLst>
          </p:cNvPr>
          <p:cNvSpPr txBox="1"/>
          <p:nvPr/>
        </p:nvSpPr>
        <p:spPr>
          <a:xfrm>
            <a:off x="794331" y="3948170"/>
            <a:ext cx="1360479" cy="276999"/>
          </a:xfrm>
          <a:prstGeom prst="rect">
            <a:avLst/>
          </a:prstGeom>
          <a:noFill/>
        </p:spPr>
        <p:txBody>
          <a:bodyPr wrap="square">
            <a:spAutoFit/>
          </a:bodyPr>
          <a:lstStyle/>
          <a:p>
            <a:r>
              <a:rPr lang="en-US" sz="1200"/>
              <a:t>text-align: center; </a:t>
            </a:r>
          </a:p>
        </p:txBody>
      </p:sp>
      <p:sp>
        <p:nvSpPr>
          <p:cNvPr id="39" name="TextBox 38">
            <a:extLst>
              <a:ext uri="{FF2B5EF4-FFF2-40B4-BE49-F238E27FC236}">
                <a16:creationId xmlns:a16="http://schemas.microsoft.com/office/drawing/2014/main" id="{DA40FB7E-CE0F-42A2-B553-18FF061B8600}"/>
              </a:ext>
            </a:extLst>
          </p:cNvPr>
          <p:cNvSpPr txBox="1"/>
          <p:nvPr/>
        </p:nvSpPr>
        <p:spPr>
          <a:xfrm>
            <a:off x="787687" y="4378370"/>
            <a:ext cx="2011397" cy="276999"/>
          </a:xfrm>
          <a:prstGeom prst="rect">
            <a:avLst/>
          </a:prstGeom>
          <a:noFill/>
        </p:spPr>
        <p:txBody>
          <a:bodyPr wrap="square">
            <a:spAutoFit/>
          </a:bodyPr>
          <a:lstStyle/>
          <a:p>
            <a:r>
              <a:rPr lang="en-US" sz="1200"/>
              <a:t>text-decoration: underline;</a:t>
            </a:r>
          </a:p>
        </p:txBody>
      </p:sp>
      <p:sp>
        <p:nvSpPr>
          <p:cNvPr id="40" name="TextBox 39">
            <a:extLst>
              <a:ext uri="{FF2B5EF4-FFF2-40B4-BE49-F238E27FC236}">
                <a16:creationId xmlns:a16="http://schemas.microsoft.com/office/drawing/2014/main" id="{885F8FFE-E941-4390-853F-638BB8E32EF8}"/>
              </a:ext>
            </a:extLst>
          </p:cNvPr>
          <p:cNvSpPr txBox="1"/>
          <p:nvPr/>
        </p:nvSpPr>
        <p:spPr>
          <a:xfrm>
            <a:off x="787687" y="4751510"/>
            <a:ext cx="1360479" cy="276999"/>
          </a:xfrm>
          <a:prstGeom prst="rect">
            <a:avLst/>
          </a:prstGeom>
          <a:noFill/>
        </p:spPr>
        <p:txBody>
          <a:bodyPr wrap="square">
            <a:spAutoFit/>
          </a:bodyPr>
          <a:lstStyle/>
          <a:p>
            <a:r>
              <a:rPr lang="en-US" sz="1200"/>
              <a:t>margin-left: 10px; </a:t>
            </a:r>
          </a:p>
        </p:txBody>
      </p:sp>
      <p:sp>
        <p:nvSpPr>
          <p:cNvPr id="42" name="TextBox 41">
            <a:extLst>
              <a:ext uri="{FF2B5EF4-FFF2-40B4-BE49-F238E27FC236}">
                <a16:creationId xmlns:a16="http://schemas.microsoft.com/office/drawing/2014/main" id="{51101587-C813-419B-A10E-B295735DE736}"/>
              </a:ext>
            </a:extLst>
          </p:cNvPr>
          <p:cNvSpPr txBox="1"/>
          <p:nvPr/>
        </p:nvSpPr>
        <p:spPr>
          <a:xfrm>
            <a:off x="787687" y="5157386"/>
            <a:ext cx="1788736" cy="307777"/>
          </a:xfrm>
          <a:prstGeom prst="rect">
            <a:avLst/>
          </a:prstGeom>
          <a:noFill/>
        </p:spPr>
        <p:txBody>
          <a:bodyPr wrap="square">
            <a:spAutoFit/>
          </a:bodyPr>
          <a:lstStyle/>
          <a:p>
            <a:r>
              <a:rPr lang="en-US" sz="1200"/>
              <a:t>border: 2px solid green;</a:t>
            </a:r>
            <a:r>
              <a:rPr lang="en-US" sz="1400"/>
              <a:t> </a:t>
            </a:r>
            <a:endParaRPr lang="en-US" sz="1200"/>
          </a:p>
        </p:txBody>
      </p:sp>
      <p:sp>
        <p:nvSpPr>
          <p:cNvPr id="44" name="TextBox 43">
            <a:extLst>
              <a:ext uri="{FF2B5EF4-FFF2-40B4-BE49-F238E27FC236}">
                <a16:creationId xmlns:a16="http://schemas.microsoft.com/office/drawing/2014/main" id="{127BCF97-69A4-4134-A102-68699D78B24A}"/>
              </a:ext>
            </a:extLst>
          </p:cNvPr>
          <p:cNvSpPr txBox="1"/>
          <p:nvPr/>
        </p:nvSpPr>
        <p:spPr>
          <a:xfrm>
            <a:off x="767463" y="5672811"/>
            <a:ext cx="1076070" cy="276999"/>
          </a:xfrm>
          <a:prstGeom prst="rect">
            <a:avLst/>
          </a:prstGeom>
          <a:noFill/>
        </p:spPr>
        <p:txBody>
          <a:bodyPr wrap="square">
            <a:spAutoFit/>
          </a:bodyPr>
          <a:lstStyle/>
          <a:p>
            <a:r>
              <a:rPr lang="en-US" sz="1200"/>
              <a:t>clear: left; </a:t>
            </a:r>
          </a:p>
        </p:txBody>
      </p:sp>
      <p:pic>
        <p:nvPicPr>
          <p:cNvPr id="41" name="Picture 40">
            <a:extLst>
              <a:ext uri="{FF2B5EF4-FFF2-40B4-BE49-F238E27FC236}">
                <a16:creationId xmlns:a16="http://schemas.microsoft.com/office/drawing/2014/main" id="{3315F79E-1FC1-497B-8B59-011A4CADFE17}"/>
              </a:ext>
            </a:extLst>
          </p:cNvPr>
          <p:cNvPicPr>
            <a:picLocks noChangeAspect="1"/>
          </p:cNvPicPr>
          <p:nvPr/>
        </p:nvPicPr>
        <p:blipFill>
          <a:blip r:embed="rId21"/>
          <a:stretch>
            <a:fillRect/>
          </a:stretch>
        </p:blipFill>
        <p:spPr>
          <a:xfrm>
            <a:off x="8748073" y="205957"/>
            <a:ext cx="3190875" cy="742950"/>
          </a:xfrm>
          <a:prstGeom prst="rect">
            <a:avLst/>
          </a:prstGeom>
        </p:spPr>
      </p:pic>
      <mc:AlternateContent xmlns:mc="http://schemas.openxmlformats.org/markup-compatibility/2006" xmlns:p14="http://schemas.microsoft.com/office/powerpoint/2010/main">
        <mc:Choice Requires="p14">
          <p:contentPart p14:bwMode="auto" r:id="rId22">
            <p14:nvContentPartPr>
              <p14:cNvPr id="3" name="Ink 2">
                <a:extLst>
                  <a:ext uri="{FF2B5EF4-FFF2-40B4-BE49-F238E27FC236}">
                    <a16:creationId xmlns:a16="http://schemas.microsoft.com/office/drawing/2014/main" id="{C974F4C4-3B7F-41DE-BAF7-F2EB4DCDAE0E}"/>
                  </a:ext>
                </a:extLst>
              </p14:cNvPr>
              <p14:cNvContentPartPr/>
              <p14:nvPr/>
            </p14:nvContentPartPr>
            <p14:xfrm>
              <a:off x="456954" y="1449006"/>
              <a:ext cx="482760" cy="114480"/>
            </p14:xfrm>
          </p:contentPart>
        </mc:Choice>
        <mc:Fallback xmlns="">
          <p:pic>
            <p:nvPicPr>
              <p:cNvPr id="3" name="Ink 2">
                <a:extLst>
                  <a:ext uri="{FF2B5EF4-FFF2-40B4-BE49-F238E27FC236}">
                    <a16:creationId xmlns:a16="http://schemas.microsoft.com/office/drawing/2014/main" id="{C974F4C4-3B7F-41DE-BAF7-F2EB4DCDAE0E}"/>
                  </a:ext>
                </a:extLst>
              </p:cNvPr>
              <p:cNvPicPr/>
              <p:nvPr/>
            </p:nvPicPr>
            <p:blipFill>
              <a:blip r:embed="rId23"/>
              <a:stretch>
                <a:fillRect/>
              </a:stretch>
            </p:blipFill>
            <p:spPr>
              <a:xfrm>
                <a:off x="447954" y="1440006"/>
                <a:ext cx="500400" cy="132120"/>
              </a:xfrm>
              <a:prstGeom prst="rect">
                <a:avLst/>
              </a:prstGeom>
            </p:spPr>
          </p:pic>
        </mc:Fallback>
      </mc:AlternateContent>
    </p:spTree>
    <p:extLst>
      <p:ext uri="{BB962C8B-B14F-4D97-AF65-F5344CB8AC3E}">
        <p14:creationId xmlns:p14="http://schemas.microsoft.com/office/powerpoint/2010/main" val="23567130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904950" y="310595"/>
            <a:ext cx="3041845" cy="523220"/>
          </a:xfrm>
          <a:prstGeom prst="rect">
            <a:avLst/>
          </a:prstGeom>
          <a:noFill/>
        </p:spPr>
        <p:txBody>
          <a:bodyPr wrap="square" rtlCol="0">
            <a:spAutoFit/>
          </a:bodyPr>
          <a:lstStyle/>
          <a:p>
            <a:r>
              <a:rPr lang="en-US" sz="2800" b="1" u="sng"/>
              <a:t>CSS Hyperlink Tag</a:t>
            </a:r>
          </a:p>
        </p:txBody>
      </p:sp>
      <p:sp>
        <p:nvSpPr>
          <p:cNvPr id="5" name="TextBox 4">
            <a:extLst>
              <a:ext uri="{FF2B5EF4-FFF2-40B4-BE49-F238E27FC236}">
                <a16:creationId xmlns:a16="http://schemas.microsoft.com/office/drawing/2014/main" id="{D21DE94D-4D15-458C-AB30-93B4DC7F2597}"/>
              </a:ext>
            </a:extLst>
          </p:cNvPr>
          <p:cNvSpPr txBox="1"/>
          <p:nvPr/>
        </p:nvSpPr>
        <p:spPr>
          <a:xfrm>
            <a:off x="412846" y="2379049"/>
            <a:ext cx="1628775" cy="307777"/>
          </a:xfrm>
          <a:prstGeom prst="rect">
            <a:avLst/>
          </a:prstGeom>
          <a:noFill/>
        </p:spPr>
        <p:txBody>
          <a:bodyPr wrap="square" rtlCol="0">
            <a:spAutoFit/>
          </a:bodyPr>
          <a:lstStyle/>
          <a:p>
            <a:r>
              <a:rPr lang="en-US" sz="1400"/>
              <a:t>One example:</a:t>
            </a:r>
            <a:endParaRPr lang="en-US" sz="1400">
              <a:solidFill>
                <a:srgbClr val="0070C0"/>
              </a:solidFill>
            </a:endParaRPr>
          </a:p>
        </p:txBody>
      </p:sp>
      <p:pic>
        <p:nvPicPr>
          <p:cNvPr id="27" name="Picture 26">
            <a:extLst>
              <a:ext uri="{FF2B5EF4-FFF2-40B4-BE49-F238E27FC236}">
                <a16:creationId xmlns:a16="http://schemas.microsoft.com/office/drawing/2014/main" id="{982D241D-387C-4C30-8226-6FD84CD41358}"/>
              </a:ext>
            </a:extLst>
          </p:cNvPr>
          <p:cNvPicPr>
            <a:picLocks noChangeAspect="1"/>
          </p:cNvPicPr>
          <p:nvPr/>
        </p:nvPicPr>
        <p:blipFill>
          <a:blip r:embed="rId2"/>
          <a:stretch>
            <a:fillRect/>
          </a:stretch>
        </p:blipFill>
        <p:spPr>
          <a:xfrm>
            <a:off x="469406" y="2888098"/>
            <a:ext cx="1628775" cy="247650"/>
          </a:xfrm>
          <a:prstGeom prst="rect">
            <a:avLst/>
          </a:prstGeom>
        </p:spPr>
      </p:pic>
      <p:sp>
        <p:nvSpPr>
          <p:cNvPr id="6" name="TextBox 5">
            <a:extLst>
              <a:ext uri="{FF2B5EF4-FFF2-40B4-BE49-F238E27FC236}">
                <a16:creationId xmlns:a16="http://schemas.microsoft.com/office/drawing/2014/main" id="{56BA2C6A-2101-4993-A51A-F3E04927E753}"/>
              </a:ext>
            </a:extLst>
          </p:cNvPr>
          <p:cNvSpPr txBox="1"/>
          <p:nvPr/>
        </p:nvSpPr>
        <p:spPr>
          <a:xfrm>
            <a:off x="412845" y="1747453"/>
            <a:ext cx="642957" cy="307777"/>
          </a:xfrm>
          <a:prstGeom prst="rect">
            <a:avLst/>
          </a:prstGeom>
          <a:noFill/>
        </p:spPr>
        <p:txBody>
          <a:bodyPr wrap="square" rtlCol="0">
            <a:spAutoFit/>
          </a:bodyPr>
          <a:lstStyle/>
          <a:p>
            <a:r>
              <a:rPr lang="en-US" sz="1400"/>
              <a:t>a { } </a:t>
            </a:r>
            <a:endParaRPr lang="en-US" sz="1400">
              <a:solidFill>
                <a:srgbClr val="0070C0"/>
              </a:solidFill>
            </a:endParaRPr>
          </a:p>
        </p:txBody>
      </p:sp>
      <p:sp>
        <p:nvSpPr>
          <p:cNvPr id="7" name="TextBox 6">
            <a:extLst>
              <a:ext uri="{FF2B5EF4-FFF2-40B4-BE49-F238E27FC236}">
                <a16:creationId xmlns:a16="http://schemas.microsoft.com/office/drawing/2014/main" id="{53FF7E69-A05A-49B8-B537-1908FAE31DFF}"/>
              </a:ext>
            </a:extLst>
          </p:cNvPr>
          <p:cNvSpPr txBox="1"/>
          <p:nvPr/>
        </p:nvSpPr>
        <p:spPr>
          <a:xfrm>
            <a:off x="1398663" y="1772860"/>
            <a:ext cx="1628775" cy="307777"/>
          </a:xfrm>
          <a:prstGeom prst="rect">
            <a:avLst/>
          </a:prstGeom>
          <a:noFill/>
        </p:spPr>
        <p:txBody>
          <a:bodyPr wrap="square" rtlCol="0">
            <a:spAutoFit/>
          </a:bodyPr>
          <a:lstStyle/>
          <a:p>
            <a:r>
              <a:rPr lang="en-US" sz="1400"/>
              <a:t>color:color;</a:t>
            </a:r>
            <a:endParaRPr lang="en-US" sz="1400">
              <a:solidFill>
                <a:srgbClr val="0070C0"/>
              </a:solidFill>
            </a:endParaRPr>
          </a:p>
        </p:txBody>
      </p:sp>
      <p:sp>
        <p:nvSpPr>
          <p:cNvPr id="8" name="TextBox 7">
            <a:extLst>
              <a:ext uri="{FF2B5EF4-FFF2-40B4-BE49-F238E27FC236}">
                <a16:creationId xmlns:a16="http://schemas.microsoft.com/office/drawing/2014/main" id="{EA8A3F24-CA48-479A-BC09-4FDE8E80EF08}"/>
              </a:ext>
            </a:extLst>
          </p:cNvPr>
          <p:cNvSpPr txBox="1"/>
          <p:nvPr/>
        </p:nvSpPr>
        <p:spPr>
          <a:xfrm>
            <a:off x="410303" y="1133511"/>
            <a:ext cx="4033878" cy="338554"/>
          </a:xfrm>
          <a:prstGeom prst="rect">
            <a:avLst/>
          </a:prstGeom>
          <a:noFill/>
        </p:spPr>
        <p:txBody>
          <a:bodyPr wrap="square" rtlCol="0">
            <a:spAutoFit/>
          </a:bodyPr>
          <a:lstStyle/>
          <a:p>
            <a:r>
              <a:rPr lang="en-US" sz="1600"/>
              <a:t>For hyperlinks, well didn’t explicate much….</a:t>
            </a:r>
            <a:endParaRPr lang="en-US" sz="1600">
              <a:solidFill>
                <a:srgbClr val="0070C0"/>
              </a:solidFill>
            </a:endParaRP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F7CABD94-883E-4D01-A501-FAF38B3A2DFF}"/>
                  </a:ext>
                </a:extLst>
              </p14:cNvPr>
              <p14:cNvContentPartPr/>
              <p14:nvPr/>
            </p14:nvContentPartPr>
            <p14:xfrm>
              <a:off x="706673" y="1695812"/>
              <a:ext cx="805680" cy="161280"/>
            </p14:xfrm>
          </p:contentPart>
        </mc:Choice>
        <mc:Fallback xmlns="">
          <p:pic>
            <p:nvPicPr>
              <p:cNvPr id="3" name="Ink 2">
                <a:extLst>
                  <a:ext uri="{FF2B5EF4-FFF2-40B4-BE49-F238E27FC236}">
                    <a16:creationId xmlns:a16="http://schemas.microsoft.com/office/drawing/2014/main" id="{F7CABD94-883E-4D01-A501-FAF38B3A2DFF}"/>
                  </a:ext>
                </a:extLst>
              </p:cNvPr>
              <p:cNvPicPr/>
              <p:nvPr/>
            </p:nvPicPr>
            <p:blipFill>
              <a:blip r:embed="rId4"/>
              <a:stretch>
                <a:fillRect/>
              </a:stretch>
            </p:blipFill>
            <p:spPr>
              <a:xfrm>
                <a:off x="697673" y="1687172"/>
                <a:ext cx="823320" cy="178920"/>
              </a:xfrm>
              <a:prstGeom prst="rect">
                <a:avLst/>
              </a:prstGeom>
            </p:spPr>
          </p:pic>
        </mc:Fallback>
      </mc:AlternateContent>
    </p:spTree>
    <p:extLst>
      <p:ext uri="{BB962C8B-B14F-4D97-AF65-F5344CB8AC3E}">
        <p14:creationId xmlns:p14="http://schemas.microsoft.com/office/powerpoint/2010/main" val="25673949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978368" y="114925"/>
            <a:ext cx="2583963" cy="523220"/>
          </a:xfrm>
          <a:prstGeom prst="rect">
            <a:avLst/>
          </a:prstGeom>
          <a:noFill/>
        </p:spPr>
        <p:txBody>
          <a:bodyPr wrap="square" rtlCol="0">
            <a:spAutoFit/>
          </a:bodyPr>
          <a:lstStyle/>
          <a:p>
            <a:r>
              <a:rPr lang="en-US" sz="2800" b="1" u="sng"/>
              <a:t>CSS Image Tag</a:t>
            </a:r>
          </a:p>
        </p:txBody>
      </p:sp>
      <p:sp>
        <p:nvSpPr>
          <p:cNvPr id="5" name="Rectangle 4">
            <a:extLst>
              <a:ext uri="{FF2B5EF4-FFF2-40B4-BE49-F238E27FC236}">
                <a16:creationId xmlns:a16="http://schemas.microsoft.com/office/drawing/2014/main" id="{B01C3CA5-53C5-4945-951E-4D76C1B1BFA9}"/>
              </a:ext>
            </a:extLst>
          </p:cNvPr>
          <p:cNvSpPr/>
          <p:nvPr/>
        </p:nvSpPr>
        <p:spPr>
          <a:xfrm>
            <a:off x="437383" y="1482404"/>
            <a:ext cx="10201120" cy="338554"/>
          </a:xfrm>
          <a:prstGeom prst="rect">
            <a:avLst/>
          </a:prstGeom>
        </p:spPr>
        <p:txBody>
          <a:bodyPr wrap="square">
            <a:spAutoFit/>
          </a:bodyPr>
          <a:lstStyle/>
          <a:p>
            <a:r>
              <a:rPr lang="en-US" sz="1600"/>
              <a:t>For images, we’d say something like - note we’ve already encountered many of these guys within the style attribute.    </a:t>
            </a:r>
          </a:p>
        </p:txBody>
      </p:sp>
      <p:sp>
        <p:nvSpPr>
          <p:cNvPr id="21" name="Rectangle 20">
            <a:extLst>
              <a:ext uri="{FF2B5EF4-FFF2-40B4-BE49-F238E27FC236}">
                <a16:creationId xmlns:a16="http://schemas.microsoft.com/office/drawing/2014/main" id="{F44528F6-4762-4ACA-B471-531AC3BDC7FD}"/>
              </a:ext>
            </a:extLst>
          </p:cNvPr>
          <p:cNvSpPr/>
          <p:nvPr/>
        </p:nvSpPr>
        <p:spPr>
          <a:xfrm>
            <a:off x="437384" y="2233206"/>
            <a:ext cx="671593" cy="307777"/>
          </a:xfrm>
          <a:prstGeom prst="rect">
            <a:avLst/>
          </a:prstGeom>
        </p:spPr>
        <p:txBody>
          <a:bodyPr wrap="square">
            <a:spAutoFit/>
          </a:bodyPr>
          <a:lstStyle/>
          <a:p>
            <a:r>
              <a:rPr lang="en-US" sz="1400"/>
              <a:t>img { }</a:t>
            </a:r>
          </a:p>
        </p:txBody>
      </p:sp>
      <p:sp>
        <p:nvSpPr>
          <p:cNvPr id="22" name="TextBox 21">
            <a:extLst>
              <a:ext uri="{FF2B5EF4-FFF2-40B4-BE49-F238E27FC236}">
                <a16:creationId xmlns:a16="http://schemas.microsoft.com/office/drawing/2014/main" id="{C99C1BB0-6B76-402E-BDE8-A8DFC167B3AD}"/>
              </a:ext>
            </a:extLst>
          </p:cNvPr>
          <p:cNvSpPr txBox="1"/>
          <p:nvPr/>
        </p:nvSpPr>
        <p:spPr>
          <a:xfrm>
            <a:off x="3963037" y="2434759"/>
            <a:ext cx="6450384" cy="461665"/>
          </a:xfrm>
          <a:prstGeom prst="rect">
            <a:avLst/>
          </a:prstGeom>
          <a:noFill/>
        </p:spPr>
        <p:txBody>
          <a:bodyPr wrap="square" rtlCol="0">
            <a:spAutoFit/>
          </a:bodyPr>
          <a:lstStyle/>
          <a:p>
            <a:r>
              <a:rPr lang="en-US" sz="1200"/>
              <a:t>Self explanatory, but if you only specify width, the browser will automatically adjust the picture height to keep the aspect ratio the same.  Maybe same happens if just specify height?</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3933794B-E8D2-4737-A3AA-6C91C85548A0}"/>
                  </a:ext>
                </a:extLst>
              </p14:cNvPr>
              <p14:cNvContentPartPr/>
              <p14:nvPr/>
            </p14:nvContentPartPr>
            <p14:xfrm>
              <a:off x="2695586" y="2365608"/>
              <a:ext cx="1036915" cy="489960"/>
            </p14:xfrm>
          </p:contentPart>
        </mc:Choice>
        <mc:Fallback xmlns="">
          <p:pic>
            <p:nvPicPr>
              <p:cNvPr id="13" name="Ink 12">
                <a:extLst>
                  <a:ext uri="{FF2B5EF4-FFF2-40B4-BE49-F238E27FC236}">
                    <a16:creationId xmlns:a16="http://schemas.microsoft.com/office/drawing/2014/main" id="{3933794B-E8D2-4737-A3AA-6C91C85548A0}"/>
                  </a:ext>
                </a:extLst>
              </p:cNvPr>
              <p:cNvPicPr/>
              <p:nvPr/>
            </p:nvPicPr>
            <p:blipFill>
              <a:blip r:embed="rId4"/>
              <a:stretch>
                <a:fillRect/>
              </a:stretch>
            </p:blipFill>
            <p:spPr>
              <a:xfrm>
                <a:off x="2686585" y="2356608"/>
                <a:ext cx="1054557" cy="507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6C6B4EE-194D-4BC2-93EF-88CE710655F5}"/>
                  </a:ext>
                </a:extLst>
              </p14:cNvPr>
              <p14:cNvContentPartPr/>
              <p14:nvPr/>
            </p14:nvContentPartPr>
            <p14:xfrm>
              <a:off x="2456906" y="3230328"/>
              <a:ext cx="1257018" cy="26280"/>
            </p14:xfrm>
          </p:contentPart>
        </mc:Choice>
        <mc:Fallback xmlns="">
          <p:pic>
            <p:nvPicPr>
              <p:cNvPr id="3" name="Ink 2">
                <a:extLst>
                  <a:ext uri="{FF2B5EF4-FFF2-40B4-BE49-F238E27FC236}">
                    <a16:creationId xmlns:a16="http://schemas.microsoft.com/office/drawing/2014/main" id="{46C6B4EE-194D-4BC2-93EF-88CE710655F5}"/>
                  </a:ext>
                </a:extLst>
              </p:cNvPr>
              <p:cNvPicPr/>
              <p:nvPr/>
            </p:nvPicPr>
            <p:blipFill>
              <a:blip r:embed="rId6"/>
              <a:stretch>
                <a:fillRect/>
              </a:stretch>
            </p:blipFill>
            <p:spPr>
              <a:xfrm>
                <a:off x="2447904" y="3221328"/>
                <a:ext cx="1274662" cy="43920"/>
              </a:xfrm>
              <a:prstGeom prst="rect">
                <a:avLst/>
              </a:prstGeom>
            </p:spPr>
          </p:pic>
        </mc:Fallback>
      </mc:AlternateContent>
      <p:sp>
        <p:nvSpPr>
          <p:cNvPr id="4" name="TextBox 3">
            <a:extLst>
              <a:ext uri="{FF2B5EF4-FFF2-40B4-BE49-F238E27FC236}">
                <a16:creationId xmlns:a16="http://schemas.microsoft.com/office/drawing/2014/main" id="{D769BF86-1EC5-4C13-8ED0-6B13DAC5D74F}"/>
              </a:ext>
            </a:extLst>
          </p:cNvPr>
          <p:cNvSpPr txBox="1"/>
          <p:nvPr/>
        </p:nvSpPr>
        <p:spPr>
          <a:xfrm>
            <a:off x="3878555" y="3005035"/>
            <a:ext cx="7690915" cy="646331"/>
          </a:xfrm>
          <a:prstGeom prst="rect">
            <a:avLst/>
          </a:prstGeom>
          <a:noFill/>
        </p:spPr>
        <p:txBody>
          <a:bodyPr wrap="square" rtlCol="0">
            <a:spAutoFit/>
          </a:bodyPr>
          <a:lstStyle/>
          <a:p>
            <a:r>
              <a:rPr lang="en-US" sz="1200"/>
              <a:t>So it seems that this puts the top of the image on the same line that is presently being rendered, and all the way to left.  And will wrap everything that follows around the image.  Could altnerately say </a:t>
            </a:r>
            <a:r>
              <a:rPr lang="en-US" sz="1200" i="1"/>
              <a:t>right</a:t>
            </a:r>
            <a:r>
              <a:rPr lang="en-US" sz="1200"/>
              <a:t>, </a:t>
            </a:r>
            <a:r>
              <a:rPr lang="en-US" sz="1200" i="1"/>
              <a:t>inherit</a:t>
            </a:r>
            <a:r>
              <a:rPr lang="en-US" sz="1200"/>
              <a:t>, or </a:t>
            </a:r>
            <a:r>
              <a:rPr lang="en-US" sz="1200" i="1"/>
              <a:t>none</a:t>
            </a:r>
            <a:r>
              <a:rPr lang="en-US" sz="1200"/>
              <a:t> instead of </a:t>
            </a:r>
            <a:r>
              <a:rPr lang="en-US" sz="1200" i="1"/>
              <a:t>left</a:t>
            </a:r>
            <a:r>
              <a:rPr lang="en-US" sz="1200"/>
              <a:t>.  </a:t>
            </a:r>
            <a:r>
              <a:rPr lang="en-US" sz="1200" i="1"/>
              <a:t>Inherit</a:t>
            </a:r>
            <a:r>
              <a:rPr lang="en-US" sz="1200"/>
              <a:t> will assume the float value of its parent?, and </a:t>
            </a:r>
            <a:r>
              <a:rPr lang="en-US" sz="1200" i="1"/>
              <a:t>none</a:t>
            </a:r>
            <a:r>
              <a:rPr lang="en-US" sz="1200"/>
              <a:t> will not do anything.  </a:t>
            </a:r>
          </a:p>
        </p:txBody>
      </p:sp>
      <p:sp>
        <p:nvSpPr>
          <p:cNvPr id="10" name="TextBox 9">
            <a:extLst>
              <a:ext uri="{FF2B5EF4-FFF2-40B4-BE49-F238E27FC236}">
                <a16:creationId xmlns:a16="http://schemas.microsoft.com/office/drawing/2014/main" id="{41E68DCF-8021-4082-9E27-BA96D95FE935}"/>
              </a:ext>
            </a:extLst>
          </p:cNvPr>
          <p:cNvSpPr txBox="1"/>
          <p:nvPr/>
        </p:nvSpPr>
        <p:spPr>
          <a:xfrm>
            <a:off x="1229699" y="2220926"/>
            <a:ext cx="1345165" cy="307777"/>
          </a:xfrm>
          <a:prstGeom prst="rect">
            <a:avLst/>
          </a:prstGeom>
          <a:noFill/>
        </p:spPr>
        <p:txBody>
          <a:bodyPr wrap="square">
            <a:spAutoFit/>
          </a:bodyPr>
          <a:lstStyle/>
          <a:p>
            <a:r>
              <a:rPr lang="en-US" sz="1400"/>
              <a:t>width:npx;</a:t>
            </a:r>
          </a:p>
        </p:txBody>
      </p:sp>
      <p:sp>
        <p:nvSpPr>
          <p:cNvPr id="11" name="TextBox 10">
            <a:extLst>
              <a:ext uri="{FF2B5EF4-FFF2-40B4-BE49-F238E27FC236}">
                <a16:creationId xmlns:a16="http://schemas.microsoft.com/office/drawing/2014/main" id="{DCCFB848-2EF9-4A2B-91B1-02E12DC1AB65}"/>
              </a:ext>
            </a:extLst>
          </p:cNvPr>
          <p:cNvSpPr txBox="1"/>
          <p:nvPr/>
        </p:nvSpPr>
        <p:spPr>
          <a:xfrm>
            <a:off x="1229699" y="2649391"/>
            <a:ext cx="1152444" cy="307777"/>
          </a:xfrm>
          <a:prstGeom prst="rect">
            <a:avLst/>
          </a:prstGeom>
          <a:noFill/>
        </p:spPr>
        <p:txBody>
          <a:bodyPr wrap="square">
            <a:spAutoFit/>
          </a:bodyPr>
          <a:lstStyle/>
          <a:p>
            <a:r>
              <a:rPr lang="en-US" sz="1400"/>
              <a:t>height:npx;</a:t>
            </a:r>
          </a:p>
        </p:txBody>
      </p:sp>
      <p:sp>
        <p:nvSpPr>
          <p:cNvPr id="12" name="TextBox 11">
            <a:extLst>
              <a:ext uri="{FF2B5EF4-FFF2-40B4-BE49-F238E27FC236}">
                <a16:creationId xmlns:a16="http://schemas.microsoft.com/office/drawing/2014/main" id="{53BDDF9F-E88C-4399-A2F6-DFE3252168E6}"/>
              </a:ext>
            </a:extLst>
          </p:cNvPr>
          <p:cNvSpPr txBox="1"/>
          <p:nvPr/>
        </p:nvSpPr>
        <p:spPr>
          <a:xfrm>
            <a:off x="1235036" y="3102719"/>
            <a:ext cx="925788" cy="307777"/>
          </a:xfrm>
          <a:prstGeom prst="rect">
            <a:avLst/>
          </a:prstGeom>
          <a:noFill/>
        </p:spPr>
        <p:txBody>
          <a:bodyPr wrap="square">
            <a:spAutoFit/>
          </a:bodyPr>
          <a:lstStyle/>
          <a:p>
            <a:r>
              <a:rPr lang="en-US" sz="1400"/>
              <a:t>float:left;</a:t>
            </a:r>
          </a:p>
        </p:txBody>
      </p:sp>
      <p:sp>
        <p:nvSpPr>
          <p:cNvPr id="15" name="TextBox 14">
            <a:extLst>
              <a:ext uri="{FF2B5EF4-FFF2-40B4-BE49-F238E27FC236}">
                <a16:creationId xmlns:a16="http://schemas.microsoft.com/office/drawing/2014/main" id="{8AEB81AC-6A3A-49FA-8522-C284A2D9A78A}"/>
              </a:ext>
            </a:extLst>
          </p:cNvPr>
          <p:cNvSpPr txBox="1"/>
          <p:nvPr/>
        </p:nvSpPr>
        <p:spPr>
          <a:xfrm>
            <a:off x="1220927" y="3595535"/>
            <a:ext cx="1798239" cy="307777"/>
          </a:xfrm>
          <a:prstGeom prst="rect">
            <a:avLst/>
          </a:prstGeom>
          <a:noFill/>
        </p:spPr>
        <p:txBody>
          <a:bodyPr wrap="square">
            <a:spAutoFit/>
          </a:bodyPr>
          <a:lstStyle/>
          <a:p>
            <a:r>
              <a:rPr lang="en-US" sz="1400"/>
              <a:t>padding:20px;</a:t>
            </a:r>
          </a:p>
        </p:txBody>
      </p:sp>
      <p:sp>
        <p:nvSpPr>
          <p:cNvPr id="16" name="TextBox 15">
            <a:extLst>
              <a:ext uri="{FF2B5EF4-FFF2-40B4-BE49-F238E27FC236}">
                <a16:creationId xmlns:a16="http://schemas.microsoft.com/office/drawing/2014/main" id="{F47FE425-C965-4F90-A496-B746A94BC168}"/>
              </a:ext>
            </a:extLst>
          </p:cNvPr>
          <p:cNvSpPr txBox="1"/>
          <p:nvPr/>
        </p:nvSpPr>
        <p:spPr>
          <a:xfrm>
            <a:off x="3853485" y="3657224"/>
            <a:ext cx="4272072" cy="276999"/>
          </a:xfrm>
          <a:prstGeom prst="rect">
            <a:avLst/>
          </a:prstGeom>
          <a:noFill/>
        </p:spPr>
        <p:txBody>
          <a:bodyPr wrap="square" rtlCol="0">
            <a:spAutoFit/>
          </a:bodyPr>
          <a:lstStyle/>
          <a:p>
            <a:r>
              <a:rPr lang="en-US" sz="1200"/>
              <a:t>Can pad the image with pixel space - 20px or whatever you want.</a:t>
            </a:r>
          </a:p>
        </p:txBody>
      </p:sp>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3786A472-741A-431A-9884-000E2B372ED8}"/>
                  </a:ext>
                </a:extLst>
              </p14:cNvPr>
              <p14:cNvContentPartPr/>
              <p14:nvPr/>
            </p14:nvContentPartPr>
            <p14:xfrm>
              <a:off x="2531066" y="3724608"/>
              <a:ext cx="1157788" cy="25560"/>
            </p14:xfrm>
          </p:contentPart>
        </mc:Choice>
        <mc:Fallback xmlns="">
          <p:pic>
            <p:nvPicPr>
              <p:cNvPr id="7" name="Ink 6">
                <a:extLst>
                  <a:ext uri="{FF2B5EF4-FFF2-40B4-BE49-F238E27FC236}">
                    <a16:creationId xmlns:a16="http://schemas.microsoft.com/office/drawing/2014/main" id="{3786A472-741A-431A-9884-000E2B372ED8}"/>
                  </a:ext>
                </a:extLst>
              </p:cNvPr>
              <p:cNvPicPr/>
              <p:nvPr/>
            </p:nvPicPr>
            <p:blipFill>
              <a:blip r:embed="rId8"/>
              <a:stretch>
                <a:fillRect/>
              </a:stretch>
            </p:blipFill>
            <p:spPr>
              <a:xfrm>
                <a:off x="2522066" y="3715608"/>
                <a:ext cx="1175428"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DFEDB48F-6613-45D1-A9F8-36D313A23611}"/>
                  </a:ext>
                </a:extLst>
              </p14:cNvPr>
              <p14:cNvContentPartPr/>
              <p14:nvPr/>
            </p14:nvContentPartPr>
            <p14:xfrm>
              <a:off x="746097" y="3403488"/>
              <a:ext cx="360" cy="360"/>
            </p14:xfrm>
          </p:contentPart>
        </mc:Choice>
        <mc:Fallback xmlns="">
          <p:pic>
            <p:nvPicPr>
              <p:cNvPr id="19" name="Ink 18">
                <a:extLst>
                  <a:ext uri="{FF2B5EF4-FFF2-40B4-BE49-F238E27FC236}">
                    <a16:creationId xmlns:a16="http://schemas.microsoft.com/office/drawing/2014/main" id="{DFEDB48F-6613-45D1-A9F8-36D313A23611}"/>
                  </a:ext>
                </a:extLst>
              </p:cNvPr>
              <p:cNvPicPr/>
              <p:nvPr/>
            </p:nvPicPr>
            <p:blipFill>
              <a:blip r:embed="rId10"/>
              <a:stretch>
                <a:fillRect/>
              </a:stretch>
            </p:blipFill>
            <p:spPr>
              <a:xfrm>
                <a:off x="737097" y="33944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 name="Ink 19">
                <a:extLst>
                  <a:ext uri="{FF2B5EF4-FFF2-40B4-BE49-F238E27FC236}">
                    <a16:creationId xmlns:a16="http://schemas.microsoft.com/office/drawing/2014/main" id="{7E2720E7-16BD-427D-B213-118D269BCA0F}"/>
                  </a:ext>
                </a:extLst>
              </p14:cNvPr>
              <p14:cNvContentPartPr/>
              <p14:nvPr/>
            </p14:nvContentPartPr>
            <p14:xfrm>
              <a:off x="746097" y="2497368"/>
              <a:ext cx="360" cy="360"/>
            </p14:xfrm>
          </p:contentPart>
        </mc:Choice>
        <mc:Fallback xmlns="">
          <p:pic>
            <p:nvPicPr>
              <p:cNvPr id="20" name="Ink 19">
                <a:extLst>
                  <a:ext uri="{FF2B5EF4-FFF2-40B4-BE49-F238E27FC236}">
                    <a16:creationId xmlns:a16="http://schemas.microsoft.com/office/drawing/2014/main" id="{7E2720E7-16BD-427D-B213-118D269BCA0F}"/>
                  </a:ext>
                </a:extLst>
              </p:cNvPr>
              <p:cNvPicPr/>
              <p:nvPr/>
            </p:nvPicPr>
            <p:blipFill>
              <a:blip r:embed="rId10"/>
              <a:stretch>
                <a:fillRect/>
              </a:stretch>
            </p:blipFill>
            <p:spPr>
              <a:xfrm>
                <a:off x="737097" y="248836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3" name="Ink 22">
                <a:extLst>
                  <a:ext uri="{FF2B5EF4-FFF2-40B4-BE49-F238E27FC236}">
                    <a16:creationId xmlns:a16="http://schemas.microsoft.com/office/drawing/2014/main" id="{D17B06F2-5962-4999-A340-5BAB1CDE47A6}"/>
                  </a:ext>
                </a:extLst>
              </p14:cNvPr>
              <p14:cNvContentPartPr/>
              <p14:nvPr/>
            </p14:nvContentPartPr>
            <p14:xfrm>
              <a:off x="721617" y="2315928"/>
              <a:ext cx="360" cy="360"/>
            </p14:xfrm>
          </p:contentPart>
        </mc:Choice>
        <mc:Fallback xmlns="">
          <p:pic>
            <p:nvPicPr>
              <p:cNvPr id="23" name="Ink 22">
                <a:extLst>
                  <a:ext uri="{FF2B5EF4-FFF2-40B4-BE49-F238E27FC236}">
                    <a16:creationId xmlns:a16="http://schemas.microsoft.com/office/drawing/2014/main" id="{D17B06F2-5962-4999-A340-5BAB1CDE47A6}"/>
                  </a:ext>
                </a:extLst>
              </p:cNvPr>
              <p:cNvPicPr/>
              <p:nvPr/>
            </p:nvPicPr>
            <p:blipFill>
              <a:blip r:embed="rId10"/>
              <a:stretch>
                <a:fillRect/>
              </a:stretch>
            </p:blipFill>
            <p:spPr>
              <a:xfrm>
                <a:off x="712617" y="230692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5" name="Ink 24">
                <a:extLst>
                  <a:ext uri="{FF2B5EF4-FFF2-40B4-BE49-F238E27FC236}">
                    <a16:creationId xmlns:a16="http://schemas.microsoft.com/office/drawing/2014/main" id="{6443D7DF-6A98-4794-BCED-C41B081A42A1}"/>
                  </a:ext>
                </a:extLst>
              </p14:cNvPr>
              <p14:cNvContentPartPr/>
              <p14:nvPr/>
            </p14:nvContentPartPr>
            <p14:xfrm>
              <a:off x="5705817" y="4569146"/>
              <a:ext cx="360" cy="360"/>
            </p14:xfrm>
          </p:contentPart>
        </mc:Choice>
        <mc:Fallback xmlns="">
          <p:pic>
            <p:nvPicPr>
              <p:cNvPr id="25" name="Ink 24">
                <a:extLst>
                  <a:ext uri="{FF2B5EF4-FFF2-40B4-BE49-F238E27FC236}">
                    <a16:creationId xmlns:a16="http://schemas.microsoft.com/office/drawing/2014/main" id="{6443D7DF-6A98-4794-BCED-C41B081A42A1}"/>
                  </a:ext>
                </a:extLst>
              </p:cNvPr>
              <p:cNvPicPr/>
              <p:nvPr/>
            </p:nvPicPr>
            <p:blipFill>
              <a:blip r:embed="rId10"/>
              <a:stretch>
                <a:fillRect/>
              </a:stretch>
            </p:blipFill>
            <p:spPr>
              <a:xfrm>
                <a:off x="5696817" y="4560146"/>
                <a:ext cx="18000" cy="18000"/>
              </a:xfrm>
              <a:prstGeom prst="rect">
                <a:avLst/>
              </a:prstGeom>
            </p:spPr>
          </p:pic>
        </mc:Fallback>
      </mc:AlternateContent>
      <p:grpSp>
        <p:nvGrpSpPr>
          <p:cNvPr id="28" name="Group 27">
            <a:extLst>
              <a:ext uri="{FF2B5EF4-FFF2-40B4-BE49-F238E27FC236}">
                <a16:creationId xmlns:a16="http://schemas.microsoft.com/office/drawing/2014/main" id="{C7ED8823-A00D-4BF7-AAC3-57E43031ACE5}"/>
              </a:ext>
            </a:extLst>
          </p:cNvPr>
          <p:cNvGrpSpPr/>
          <p:nvPr/>
        </p:nvGrpSpPr>
        <p:grpSpPr>
          <a:xfrm>
            <a:off x="6105865" y="3197568"/>
            <a:ext cx="45719" cy="360"/>
            <a:chOff x="5807043" y="2701797"/>
            <a:chExt cx="360" cy="360"/>
          </a:xfrm>
        </p:grpSpPr>
        <mc:AlternateContent xmlns:mc="http://schemas.openxmlformats.org/markup-compatibility/2006" xmlns:p14="http://schemas.microsoft.com/office/powerpoint/2010/main">
          <mc:Choice Requires="p14">
            <p:contentPart p14:bwMode="auto" r:id="rId14">
              <p14:nvContentPartPr>
                <p14:cNvPr id="26" name="Ink 25">
                  <a:extLst>
                    <a:ext uri="{FF2B5EF4-FFF2-40B4-BE49-F238E27FC236}">
                      <a16:creationId xmlns:a16="http://schemas.microsoft.com/office/drawing/2014/main" id="{8B609368-6372-456E-B147-6FA000ACD80F}"/>
                    </a:ext>
                  </a:extLst>
                </p14:cNvPr>
                <p14:cNvContentPartPr/>
                <p14:nvPr/>
              </p14:nvContentPartPr>
              <p14:xfrm>
                <a:off x="5807043" y="2701797"/>
                <a:ext cx="360" cy="360"/>
              </p14:xfrm>
            </p:contentPart>
          </mc:Choice>
          <mc:Fallback xmlns="">
            <p:pic>
              <p:nvPicPr>
                <p:cNvPr id="26" name="Ink 25">
                  <a:extLst>
                    <a:ext uri="{FF2B5EF4-FFF2-40B4-BE49-F238E27FC236}">
                      <a16:creationId xmlns:a16="http://schemas.microsoft.com/office/drawing/2014/main" id="{8B609368-6372-456E-B147-6FA000ACD80F}"/>
                    </a:ext>
                  </a:extLst>
                </p:cNvPr>
                <p:cNvPicPr/>
                <p:nvPr/>
              </p:nvPicPr>
              <p:blipFill>
                <a:blip r:embed="rId15"/>
                <a:stretch>
                  <a:fillRect/>
                </a:stretch>
              </p:blipFill>
              <p:spPr>
                <a:xfrm>
                  <a:off x="5798403" y="269279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7" name="Ink 26">
                  <a:extLst>
                    <a:ext uri="{FF2B5EF4-FFF2-40B4-BE49-F238E27FC236}">
                      <a16:creationId xmlns:a16="http://schemas.microsoft.com/office/drawing/2014/main" id="{BC3A61B7-9B39-4C42-834D-C40E0848F4BB}"/>
                    </a:ext>
                  </a:extLst>
                </p14:cNvPr>
                <p14:cNvContentPartPr/>
                <p14:nvPr/>
              </p14:nvContentPartPr>
              <p14:xfrm>
                <a:off x="5807043" y="2701797"/>
                <a:ext cx="360" cy="360"/>
              </p14:xfrm>
            </p:contentPart>
          </mc:Choice>
          <mc:Fallback xmlns="">
            <p:pic>
              <p:nvPicPr>
                <p:cNvPr id="27" name="Ink 26">
                  <a:extLst>
                    <a:ext uri="{FF2B5EF4-FFF2-40B4-BE49-F238E27FC236}">
                      <a16:creationId xmlns:a16="http://schemas.microsoft.com/office/drawing/2014/main" id="{BC3A61B7-9B39-4C42-834D-C40E0848F4BB}"/>
                    </a:ext>
                  </a:extLst>
                </p:cNvPr>
                <p:cNvPicPr/>
                <p:nvPr/>
              </p:nvPicPr>
              <p:blipFill>
                <a:blip r:embed="rId15"/>
                <a:stretch>
                  <a:fillRect/>
                </a:stretch>
              </p:blipFill>
              <p:spPr>
                <a:xfrm>
                  <a:off x="5798403" y="2692797"/>
                  <a:ext cx="18000" cy="18000"/>
                </a:xfrm>
                <a:prstGeom prst="rect">
                  <a:avLst/>
                </a:prstGeom>
              </p:spPr>
            </p:pic>
          </mc:Fallback>
        </mc:AlternateContent>
      </p:grpSp>
      <p:sp>
        <p:nvSpPr>
          <p:cNvPr id="6" name="TextBox 5">
            <a:extLst>
              <a:ext uri="{FF2B5EF4-FFF2-40B4-BE49-F238E27FC236}">
                <a16:creationId xmlns:a16="http://schemas.microsoft.com/office/drawing/2014/main" id="{988AE01F-DAA6-49E7-A618-B842F2C97F68}"/>
              </a:ext>
            </a:extLst>
          </p:cNvPr>
          <p:cNvSpPr txBox="1"/>
          <p:nvPr/>
        </p:nvSpPr>
        <p:spPr>
          <a:xfrm flipH="1">
            <a:off x="437383" y="4569146"/>
            <a:ext cx="9778434" cy="523220"/>
          </a:xfrm>
          <a:prstGeom prst="rect">
            <a:avLst/>
          </a:prstGeom>
          <a:noFill/>
        </p:spPr>
        <p:txBody>
          <a:bodyPr wrap="square" rtlCol="0">
            <a:spAutoFit/>
          </a:bodyPr>
          <a:lstStyle/>
          <a:p>
            <a:r>
              <a:rPr lang="en-US" sz="1400"/>
              <a:t>Seems not all files support resizing?  .png didn’t, but .jpg, and .jfif do…here’s an example, but kind of generalized it to a class, which all my pictures were made a part of.  </a:t>
            </a:r>
          </a:p>
        </p:txBody>
      </p:sp>
      <p:pic>
        <p:nvPicPr>
          <p:cNvPr id="29" name="Picture 28">
            <a:extLst>
              <a:ext uri="{FF2B5EF4-FFF2-40B4-BE49-F238E27FC236}">
                <a16:creationId xmlns:a16="http://schemas.microsoft.com/office/drawing/2014/main" id="{979644D8-2E19-45EE-9D87-674E5D2DBCBB}"/>
              </a:ext>
            </a:extLst>
          </p:cNvPr>
          <p:cNvPicPr>
            <a:picLocks noChangeAspect="1"/>
          </p:cNvPicPr>
          <p:nvPr/>
        </p:nvPicPr>
        <p:blipFill>
          <a:blip r:embed="rId17"/>
          <a:stretch>
            <a:fillRect/>
          </a:stretch>
        </p:blipFill>
        <p:spPr>
          <a:xfrm>
            <a:off x="488585" y="5232010"/>
            <a:ext cx="2028825" cy="981075"/>
          </a:xfrm>
          <a:prstGeom prst="rect">
            <a:avLst/>
          </a:prstGeom>
        </p:spPr>
      </p:pic>
      <mc:AlternateContent xmlns:mc="http://schemas.openxmlformats.org/markup-compatibility/2006" xmlns:p14="http://schemas.microsoft.com/office/powerpoint/2010/main">
        <mc:Choice Requires="p14">
          <p:contentPart p14:bwMode="auto" r:id="rId18">
            <p14:nvContentPartPr>
              <p14:cNvPr id="8" name="Ink 7">
                <a:extLst>
                  <a:ext uri="{FF2B5EF4-FFF2-40B4-BE49-F238E27FC236}">
                    <a16:creationId xmlns:a16="http://schemas.microsoft.com/office/drawing/2014/main" id="{2156325B-3918-472D-B614-E3123E88DC00}"/>
                  </a:ext>
                </a:extLst>
              </p14:cNvPr>
              <p14:cNvContentPartPr/>
              <p14:nvPr/>
            </p14:nvContentPartPr>
            <p14:xfrm>
              <a:off x="911087" y="2040886"/>
              <a:ext cx="640800" cy="283680"/>
            </p14:xfrm>
          </p:contentPart>
        </mc:Choice>
        <mc:Fallback xmlns="">
          <p:pic>
            <p:nvPicPr>
              <p:cNvPr id="8" name="Ink 7">
                <a:extLst>
                  <a:ext uri="{FF2B5EF4-FFF2-40B4-BE49-F238E27FC236}">
                    <a16:creationId xmlns:a16="http://schemas.microsoft.com/office/drawing/2014/main" id="{2156325B-3918-472D-B614-E3123E88DC00}"/>
                  </a:ext>
                </a:extLst>
              </p:cNvPr>
              <p:cNvPicPr/>
              <p:nvPr/>
            </p:nvPicPr>
            <p:blipFill>
              <a:blip r:embed="rId19"/>
              <a:stretch>
                <a:fillRect/>
              </a:stretch>
            </p:blipFill>
            <p:spPr>
              <a:xfrm>
                <a:off x="902087" y="2031886"/>
                <a:ext cx="658440" cy="301320"/>
              </a:xfrm>
              <a:prstGeom prst="rect">
                <a:avLst/>
              </a:prstGeom>
            </p:spPr>
          </p:pic>
        </mc:Fallback>
      </mc:AlternateContent>
    </p:spTree>
    <p:extLst>
      <p:ext uri="{BB962C8B-B14F-4D97-AF65-F5344CB8AC3E}">
        <p14:creationId xmlns:p14="http://schemas.microsoft.com/office/powerpoint/2010/main" val="29976260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13008" y="206626"/>
            <a:ext cx="2100787" cy="523220"/>
          </a:xfrm>
          <a:prstGeom prst="rect">
            <a:avLst/>
          </a:prstGeom>
          <a:noFill/>
        </p:spPr>
        <p:txBody>
          <a:bodyPr wrap="square" rtlCol="0">
            <a:spAutoFit/>
          </a:bodyPr>
          <a:lstStyle/>
          <a:p>
            <a:r>
              <a:rPr lang="en-US" sz="2800" b="1" u="sng"/>
              <a:t>CSS List Tags</a:t>
            </a:r>
          </a:p>
        </p:txBody>
      </p:sp>
      <p:sp>
        <p:nvSpPr>
          <p:cNvPr id="19" name="TextBox 18">
            <a:extLst>
              <a:ext uri="{FF2B5EF4-FFF2-40B4-BE49-F238E27FC236}">
                <a16:creationId xmlns:a16="http://schemas.microsoft.com/office/drawing/2014/main" id="{693B4FBF-9FAA-4E7A-844E-6AA418DDC5A2}"/>
              </a:ext>
            </a:extLst>
          </p:cNvPr>
          <p:cNvSpPr txBox="1"/>
          <p:nvPr/>
        </p:nvSpPr>
        <p:spPr>
          <a:xfrm>
            <a:off x="485443" y="1028364"/>
            <a:ext cx="7640461" cy="307777"/>
          </a:xfrm>
          <a:prstGeom prst="rect">
            <a:avLst/>
          </a:prstGeom>
          <a:noFill/>
        </p:spPr>
        <p:txBody>
          <a:bodyPr wrap="square" rtlCol="0">
            <a:spAutoFit/>
          </a:bodyPr>
          <a:lstStyle/>
          <a:p>
            <a:r>
              <a:rPr lang="en-US" sz="1400"/>
              <a:t>Lists have a few relevant style properties…first, we create a list via &lt;ol&gt; or &lt;ul&gt; of course.</a:t>
            </a:r>
            <a:endParaRPr lang="en-US" sz="2000"/>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90F2705B-2CC6-414B-BED2-8A9E3405D437}"/>
                  </a:ext>
                </a:extLst>
              </p14:cNvPr>
              <p14:cNvContentPartPr/>
              <p14:nvPr/>
            </p14:nvContentPartPr>
            <p14:xfrm>
              <a:off x="2602138" y="2034769"/>
              <a:ext cx="1556640" cy="50400"/>
            </p14:xfrm>
          </p:contentPart>
        </mc:Choice>
        <mc:Fallback xmlns="">
          <p:pic>
            <p:nvPicPr>
              <p:cNvPr id="16" name="Ink 15">
                <a:extLst>
                  <a:ext uri="{FF2B5EF4-FFF2-40B4-BE49-F238E27FC236}">
                    <a16:creationId xmlns:a16="http://schemas.microsoft.com/office/drawing/2014/main" id="{90F2705B-2CC6-414B-BED2-8A9E3405D437}"/>
                  </a:ext>
                </a:extLst>
              </p:cNvPr>
              <p:cNvPicPr/>
              <p:nvPr/>
            </p:nvPicPr>
            <p:blipFill>
              <a:blip r:embed="rId4"/>
              <a:stretch>
                <a:fillRect/>
              </a:stretch>
            </p:blipFill>
            <p:spPr>
              <a:xfrm>
                <a:off x="2593138" y="2025769"/>
                <a:ext cx="1574280" cy="68040"/>
              </a:xfrm>
              <a:prstGeom prst="rect">
                <a:avLst/>
              </a:prstGeom>
            </p:spPr>
          </p:pic>
        </mc:Fallback>
      </mc:AlternateContent>
      <p:sp>
        <p:nvSpPr>
          <p:cNvPr id="17" name="TextBox 16">
            <a:extLst>
              <a:ext uri="{FF2B5EF4-FFF2-40B4-BE49-F238E27FC236}">
                <a16:creationId xmlns:a16="http://schemas.microsoft.com/office/drawing/2014/main" id="{625114F8-DDD9-4241-BC99-9686C46B8646}"/>
              </a:ext>
            </a:extLst>
          </p:cNvPr>
          <p:cNvSpPr txBox="1"/>
          <p:nvPr/>
        </p:nvSpPr>
        <p:spPr>
          <a:xfrm>
            <a:off x="4419877" y="1865573"/>
            <a:ext cx="6788594" cy="1169551"/>
          </a:xfrm>
          <a:prstGeom prst="rect">
            <a:avLst/>
          </a:prstGeom>
          <a:noFill/>
        </p:spPr>
        <p:txBody>
          <a:bodyPr wrap="square" rtlCol="0">
            <a:spAutoFit/>
          </a:bodyPr>
          <a:lstStyle/>
          <a:p>
            <a:r>
              <a:rPr lang="en-US" sz="1400"/>
              <a:t>So when you’ve used the ‘float: left’ property on an image say, and so all this text is to the right of it, but you want this particular list to definitely go below the image, and not wrap, then you can use this property to ‘clear’ the float.  And it will place the &lt;p&gt; stuff on the first line whose margins are ‘clear’ of the floated object.  Of course if image is floating on right, then you’d say </a:t>
            </a:r>
            <a:r>
              <a:rPr lang="en-US" sz="1400" i="1"/>
              <a:t>clear:right</a:t>
            </a:r>
            <a:r>
              <a:rPr lang="en-US" sz="1400"/>
              <a:t>;  </a:t>
            </a:r>
            <a:endParaRPr lang="en-US" sz="1600"/>
          </a:p>
        </p:txBody>
      </p:sp>
      <p:sp>
        <p:nvSpPr>
          <p:cNvPr id="18" name="TextBox 17">
            <a:extLst>
              <a:ext uri="{FF2B5EF4-FFF2-40B4-BE49-F238E27FC236}">
                <a16:creationId xmlns:a16="http://schemas.microsoft.com/office/drawing/2014/main" id="{E26D8503-FECC-4AC7-B842-8EDF74AAC8F7}"/>
              </a:ext>
            </a:extLst>
          </p:cNvPr>
          <p:cNvSpPr txBox="1"/>
          <p:nvPr/>
        </p:nvSpPr>
        <p:spPr>
          <a:xfrm>
            <a:off x="1668005" y="1896269"/>
            <a:ext cx="1076070" cy="307777"/>
          </a:xfrm>
          <a:prstGeom prst="rect">
            <a:avLst/>
          </a:prstGeom>
          <a:noFill/>
        </p:spPr>
        <p:txBody>
          <a:bodyPr wrap="square">
            <a:spAutoFit/>
          </a:bodyPr>
          <a:lstStyle/>
          <a:p>
            <a:r>
              <a:rPr lang="en-US" sz="1400"/>
              <a:t>clear: left; </a:t>
            </a:r>
          </a:p>
        </p:txBody>
      </p:sp>
      <p:sp>
        <p:nvSpPr>
          <p:cNvPr id="4" name="TextBox 3">
            <a:extLst>
              <a:ext uri="{FF2B5EF4-FFF2-40B4-BE49-F238E27FC236}">
                <a16:creationId xmlns:a16="http://schemas.microsoft.com/office/drawing/2014/main" id="{BE8FF729-BD01-4596-9F4A-C364791CC1ED}"/>
              </a:ext>
            </a:extLst>
          </p:cNvPr>
          <p:cNvSpPr txBox="1"/>
          <p:nvPr/>
        </p:nvSpPr>
        <p:spPr>
          <a:xfrm>
            <a:off x="553763" y="1896269"/>
            <a:ext cx="859531" cy="338554"/>
          </a:xfrm>
          <a:prstGeom prst="rect">
            <a:avLst/>
          </a:prstGeom>
          <a:noFill/>
        </p:spPr>
        <p:txBody>
          <a:bodyPr wrap="none" rtlCol="0">
            <a:spAutoFit/>
          </a:bodyPr>
          <a:lstStyle/>
          <a:p>
            <a:r>
              <a:rPr lang="en-US" sz="1600"/>
              <a:t>ol, ul  { }</a:t>
            </a:r>
          </a:p>
        </p:txBody>
      </p:sp>
      <p:grpSp>
        <p:nvGrpSpPr>
          <p:cNvPr id="6" name="Group 5">
            <a:extLst>
              <a:ext uri="{FF2B5EF4-FFF2-40B4-BE49-F238E27FC236}">
                <a16:creationId xmlns:a16="http://schemas.microsoft.com/office/drawing/2014/main" id="{E78DB6F5-9FB6-4459-A55D-1291D8ACF5DD}"/>
              </a:ext>
            </a:extLst>
          </p:cNvPr>
          <p:cNvGrpSpPr/>
          <p:nvPr/>
        </p:nvGrpSpPr>
        <p:grpSpPr>
          <a:xfrm>
            <a:off x="1206353" y="1799132"/>
            <a:ext cx="622440" cy="208800"/>
            <a:chOff x="1206353" y="1799132"/>
            <a:chExt cx="622440" cy="208800"/>
          </a:xfrm>
        </p:grpSpPr>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67A6600-3F58-477F-9CA9-EB3A05CB748C}"/>
                    </a:ext>
                  </a:extLst>
                </p14:cNvPr>
                <p14:cNvContentPartPr/>
                <p14:nvPr/>
              </p14:nvContentPartPr>
              <p14:xfrm>
                <a:off x="1206353" y="1799132"/>
                <a:ext cx="617040" cy="208800"/>
              </p14:xfrm>
            </p:contentPart>
          </mc:Choice>
          <mc:Fallback xmlns="">
            <p:pic>
              <p:nvPicPr>
                <p:cNvPr id="3" name="Ink 2">
                  <a:extLst>
                    <a:ext uri="{FF2B5EF4-FFF2-40B4-BE49-F238E27FC236}">
                      <a16:creationId xmlns:a16="http://schemas.microsoft.com/office/drawing/2014/main" id="{467A6600-3F58-477F-9CA9-EB3A05CB748C}"/>
                    </a:ext>
                  </a:extLst>
                </p:cNvPr>
                <p:cNvPicPr/>
                <p:nvPr/>
              </p:nvPicPr>
              <p:blipFill>
                <a:blip r:embed="rId6"/>
                <a:stretch>
                  <a:fillRect/>
                </a:stretch>
              </p:blipFill>
              <p:spPr>
                <a:xfrm>
                  <a:off x="1197353" y="1790132"/>
                  <a:ext cx="6346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0AD03970-2385-4B70-A162-C77290FC38CF}"/>
                    </a:ext>
                  </a:extLst>
                </p14:cNvPr>
                <p14:cNvContentPartPr/>
                <p14:nvPr/>
              </p14:nvContentPartPr>
              <p14:xfrm>
                <a:off x="1828433" y="1875452"/>
                <a:ext cx="360" cy="360"/>
              </p14:xfrm>
            </p:contentPart>
          </mc:Choice>
          <mc:Fallback xmlns="">
            <p:pic>
              <p:nvPicPr>
                <p:cNvPr id="5" name="Ink 4">
                  <a:extLst>
                    <a:ext uri="{FF2B5EF4-FFF2-40B4-BE49-F238E27FC236}">
                      <a16:creationId xmlns:a16="http://schemas.microsoft.com/office/drawing/2014/main" id="{0AD03970-2385-4B70-A162-C77290FC38CF}"/>
                    </a:ext>
                  </a:extLst>
                </p:cNvPr>
                <p:cNvPicPr/>
                <p:nvPr/>
              </p:nvPicPr>
              <p:blipFill>
                <a:blip r:embed="rId8"/>
                <a:stretch>
                  <a:fillRect/>
                </a:stretch>
              </p:blipFill>
              <p:spPr>
                <a:xfrm>
                  <a:off x="1819793" y="1866452"/>
                  <a:ext cx="18000" cy="18000"/>
                </a:xfrm>
                <a:prstGeom prst="rect">
                  <a:avLst/>
                </a:prstGeom>
              </p:spPr>
            </p:pic>
          </mc:Fallback>
        </mc:AlternateContent>
      </p:grpSp>
    </p:spTree>
    <p:extLst>
      <p:ext uri="{BB962C8B-B14F-4D97-AF65-F5344CB8AC3E}">
        <p14:creationId xmlns:p14="http://schemas.microsoft.com/office/powerpoint/2010/main" val="29414199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60808" y="112055"/>
            <a:ext cx="2100787" cy="523220"/>
          </a:xfrm>
          <a:prstGeom prst="rect">
            <a:avLst/>
          </a:prstGeom>
          <a:noFill/>
        </p:spPr>
        <p:txBody>
          <a:bodyPr wrap="square" rtlCol="0">
            <a:spAutoFit/>
          </a:bodyPr>
          <a:lstStyle/>
          <a:p>
            <a:r>
              <a:rPr lang="en-US" sz="2800" b="1" u="sng"/>
              <a:t>CSS List Tags</a:t>
            </a:r>
          </a:p>
        </p:txBody>
      </p:sp>
      <p:sp>
        <p:nvSpPr>
          <p:cNvPr id="5" name="TextBox 4">
            <a:extLst>
              <a:ext uri="{FF2B5EF4-FFF2-40B4-BE49-F238E27FC236}">
                <a16:creationId xmlns:a16="http://schemas.microsoft.com/office/drawing/2014/main" id="{2331AD16-066E-4FA2-BF18-F3E06D9C7232}"/>
              </a:ext>
            </a:extLst>
          </p:cNvPr>
          <p:cNvSpPr txBox="1"/>
          <p:nvPr/>
        </p:nvSpPr>
        <p:spPr>
          <a:xfrm>
            <a:off x="478001" y="1532894"/>
            <a:ext cx="568374" cy="307777"/>
          </a:xfrm>
          <a:prstGeom prst="rect">
            <a:avLst/>
          </a:prstGeom>
          <a:noFill/>
        </p:spPr>
        <p:txBody>
          <a:bodyPr wrap="square" rtlCol="0">
            <a:spAutoFit/>
          </a:bodyPr>
          <a:lstStyle/>
          <a:p>
            <a:r>
              <a:rPr lang="en-US" sz="1400"/>
              <a:t>li { }</a:t>
            </a:r>
          </a:p>
        </p:txBody>
      </p:sp>
      <p:sp>
        <p:nvSpPr>
          <p:cNvPr id="19" name="TextBox 18">
            <a:extLst>
              <a:ext uri="{FF2B5EF4-FFF2-40B4-BE49-F238E27FC236}">
                <a16:creationId xmlns:a16="http://schemas.microsoft.com/office/drawing/2014/main" id="{693B4FBF-9FAA-4E7A-844E-6AA418DDC5A2}"/>
              </a:ext>
            </a:extLst>
          </p:cNvPr>
          <p:cNvSpPr txBox="1"/>
          <p:nvPr/>
        </p:nvSpPr>
        <p:spPr>
          <a:xfrm>
            <a:off x="485444" y="1028364"/>
            <a:ext cx="4383118" cy="307777"/>
          </a:xfrm>
          <a:prstGeom prst="rect">
            <a:avLst/>
          </a:prstGeom>
          <a:noFill/>
        </p:spPr>
        <p:txBody>
          <a:bodyPr wrap="square" rtlCol="0">
            <a:spAutoFit/>
          </a:bodyPr>
          <a:lstStyle/>
          <a:p>
            <a:r>
              <a:rPr lang="en-US" sz="1400"/>
              <a:t>List items have a few relevant style properties…</a:t>
            </a:r>
            <a:endParaRPr lang="en-US" sz="2000"/>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E1356E11-5D86-4697-9921-FC6A29D635C4}"/>
                  </a:ext>
                </a:extLst>
              </p14:cNvPr>
              <p14:cNvContentPartPr/>
              <p14:nvPr/>
            </p14:nvContentPartPr>
            <p14:xfrm>
              <a:off x="3162415" y="1703071"/>
              <a:ext cx="1499760" cy="83880"/>
            </p14:xfrm>
          </p:contentPart>
        </mc:Choice>
        <mc:Fallback xmlns="">
          <p:pic>
            <p:nvPicPr>
              <p:cNvPr id="9" name="Ink 8">
                <a:extLst>
                  <a:ext uri="{FF2B5EF4-FFF2-40B4-BE49-F238E27FC236}">
                    <a16:creationId xmlns:a16="http://schemas.microsoft.com/office/drawing/2014/main" id="{E1356E11-5D86-4697-9921-FC6A29D635C4}"/>
                  </a:ext>
                </a:extLst>
              </p:cNvPr>
              <p:cNvPicPr/>
              <p:nvPr/>
            </p:nvPicPr>
            <p:blipFill>
              <a:blip r:embed="rId4"/>
              <a:stretch>
                <a:fillRect/>
              </a:stretch>
            </p:blipFill>
            <p:spPr>
              <a:xfrm>
                <a:off x="3153415" y="1694071"/>
                <a:ext cx="1517400" cy="101520"/>
              </a:xfrm>
              <a:prstGeom prst="rect">
                <a:avLst/>
              </a:prstGeom>
            </p:spPr>
          </p:pic>
        </mc:Fallback>
      </mc:AlternateContent>
      <p:sp>
        <p:nvSpPr>
          <p:cNvPr id="10" name="TextBox 9">
            <a:extLst>
              <a:ext uri="{FF2B5EF4-FFF2-40B4-BE49-F238E27FC236}">
                <a16:creationId xmlns:a16="http://schemas.microsoft.com/office/drawing/2014/main" id="{1F38B4FD-1BD6-427D-A863-C960013D8D62}"/>
              </a:ext>
            </a:extLst>
          </p:cNvPr>
          <p:cNvSpPr txBox="1"/>
          <p:nvPr/>
        </p:nvSpPr>
        <p:spPr>
          <a:xfrm>
            <a:off x="5134601" y="1525475"/>
            <a:ext cx="6533047" cy="830997"/>
          </a:xfrm>
          <a:prstGeom prst="rect">
            <a:avLst/>
          </a:prstGeom>
          <a:noFill/>
        </p:spPr>
        <p:txBody>
          <a:bodyPr wrap="square" rtlCol="0">
            <a:spAutoFit/>
          </a:bodyPr>
          <a:lstStyle/>
          <a:p>
            <a:r>
              <a:rPr lang="en-US" sz="1200"/>
              <a:t>This specifies how the list items are ‘bulleted’.  For unordered lists, other options besides disc are circle, square.  I think default is disc.  For ordered lists, we have: decimal, decimal-leading-zero, lower-roman, upper-roman, lower-alpha, upper-alpha, etc.  Looks like the ordered list property values for list-style-type properties will work, even if your list item is bracketed within an unordered list tag.</a:t>
            </a:r>
          </a:p>
        </p:txBody>
      </p:sp>
      <p:pic>
        <p:nvPicPr>
          <p:cNvPr id="11" name="Picture 10">
            <a:extLst>
              <a:ext uri="{FF2B5EF4-FFF2-40B4-BE49-F238E27FC236}">
                <a16:creationId xmlns:a16="http://schemas.microsoft.com/office/drawing/2014/main" id="{E23A8222-73FB-4C83-8CCF-17C87A55621E}"/>
              </a:ext>
            </a:extLst>
          </p:cNvPr>
          <p:cNvPicPr>
            <a:picLocks noChangeAspect="1"/>
          </p:cNvPicPr>
          <p:nvPr/>
        </p:nvPicPr>
        <p:blipFill>
          <a:blip r:embed="rId5"/>
          <a:stretch>
            <a:fillRect/>
          </a:stretch>
        </p:blipFill>
        <p:spPr>
          <a:xfrm>
            <a:off x="2789488" y="3044131"/>
            <a:ext cx="6175402" cy="1329875"/>
          </a:xfrm>
          <a:prstGeom prst="rect">
            <a:avLst/>
          </a:prstGeom>
        </p:spPr>
      </p:pic>
      <p:pic>
        <p:nvPicPr>
          <p:cNvPr id="26" name="Picture 25">
            <a:extLst>
              <a:ext uri="{FF2B5EF4-FFF2-40B4-BE49-F238E27FC236}">
                <a16:creationId xmlns:a16="http://schemas.microsoft.com/office/drawing/2014/main" id="{ED3B4411-E1EB-48C0-9FBD-9C13C392E797}"/>
              </a:ext>
            </a:extLst>
          </p:cNvPr>
          <p:cNvPicPr>
            <a:picLocks noChangeAspect="1"/>
          </p:cNvPicPr>
          <p:nvPr/>
        </p:nvPicPr>
        <p:blipFill>
          <a:blip r:embed="rId6"/>
          <a:stretch>
            <a:fillRect/>
          </a:stretch>
        </p:blipFill>
        <p:spPr>
          <a:xfrm>
            <a:off x="2778142" y="4562034"/>
            <a:ext cx="6175402" cy="1185789"/>
          </a:xfrm>
          <a:prstGeom prst="rect">
            <a:avLst/>
          </a:prstGeom>
        </p:spPr>
      </p:pic>
      <p:sp>
        <p:nvSpPr>
          <p:cNvPr id="27" name="TextBox 26">
            <a:extLst>
              <a:ext uri="{FF2B5EF4-FFF2-40B4-BE49-F238E27FC236}">
                <a16:creationId xmlns:a16="http://schemas.microsoft.com/office/drawing/2014/main" id="{A18E153D-D871-4228-857D-E72BE4E9AF63}"/>
              </a:ext>
            </a:extLst>
          </p:cNvPr>
          <p:cNvSpPr txBox="1"/>
          <p:nvPr/>
        </p:nvSpPr>
        <p:spPr>
          <a:xfrm>
            <a:off x="485444" y="5787268"/>
            <a:ext cx="1078757" cy="307777"/>
          </a:xfrm>
          <a:prstGeom prst="rect">
            <a:avLst/>
          </a:prstGeom>
          <a:noFill/>
        </p:spPr>
        <p:txBody>
          <a:bodyPr wrap="none" rtlCol="0">
            <a:spAutoFit/>
          </a:bodyPr>
          <a:lstStyle/>
          <a:p>
            <a:r>
              <a:rPr lang="en-US" sz="1400"/>
              <a:t>For example</a:t>
            </a:r>
            <a:endParaRPr lang="en-US" sz="2000"/>
          </a:p>
        </p:txBody>
      </p:sp>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5CC2C415-9645-4A62-B843-AC0FCDF6C684}"/>
                  </a:ext>
                </a:extLst>
              </p14:cNvPr>
              <p14:cNvContentPartPr/>
              <p14:nvPr/>
            </p14:nvContentPartPr>
            <p14:xfrm>
              <a:off x="9071073" y="2431291"/>
              <a:ext cx="1430240" cy="3013838"/>
            </p14:xfrm>
          </p:contentPart>
        </mc:Choice>
        <mc:Fallback xmlns="">
          <p:pic>
            <p:nvPicPr>
              <p:cNvPr id="3" name="Ink 2">
                <a:extLst>
                  <a:ext uri="{FF2B5EF4-FFF2-40B4-BE49-F238E27FC236}">
                    <a16:creationId xmlns:a16="http://schemas.microsoft.com/office/drawing/2014/main" id="{5CC2C415-9645-4A62-B843-AC0FCDF6C684}"/>
                  </a:ext>
                </a:extLst>
              </p:cNvPr>
              <p:cNvPicPr/>
              <p:nvPr/>
            </p:nvPicPr>
            <p:blipFill>
              <a:blip r:embed="rId8"/>
              <a:stretch>
                <a:fillRect/>
              </a:stretch>
            </p:blipFill>
            <p:spPr>
              <a:xfrm>
                <a:off x="9062073" y="2422290"/>
                <a:ext cx="1447880" cy="3031480"/>
              </a:xfrm>
              <a:prstGeom prst="rect">
                <a:avLst/>
              </a:prstGeom>
            </p:spPr>
          </p:pic>
        </mc:Fallback>
      </mc:AlternateContent>
      <p:sp>
        <p:nvSpPr>
          <p:cNvPr id="12" name="TextBox 11">
            <a:extLst>
              <a:ext uri="{FF2B5EF4-FFF2-40B4-BE49-F238E27FC236}">
                <a16:creationId xmlns:a16="http://schemas.microsoft.com/office/drawing/2014/main" id="{A7BBFBDD-0C87-451A-ABB4-64729DCBA9E6}"/>
              </a:ext>
            </a:extLst>
          </p:cNvPr>
          <p:cNvSpPr txBox="1"/>
          <p:nvPr/>
        </p:nvSpPr>
        <p:spPr>
          <a:xfrm>
            <a:off x="1437179" y="1541592"/>
            <a:ext cx="1619053" cy="307777"/>
          </a:xfrm>
          <a:prstGeom prst="rect">
            <a:avLst/>
          </a:prstGeom>
          <a:noFill/>
        </p:spPr>
        <p:txBody>
          <a:bodyPr wrap="square">
            <a:spAutoFit/>
          </a:bodyPr>
          <a:lstStyle/>
          <a:p>
            <a:r>
              <a:rPr lang="en-US" sz="1400"/>
              <a:t>list-style-type:disc</a:t>
            </a:r>
          </a:p>
        </p:txBody>
      </p:sp>
      <p:pic>
        <p:nvPicPr>
          <p:cNvPr id="6" name="Picture 5">
            <a:extLst>
              <a:ext uri="{FF2B5EF4-FFF2-40B4-BE49-F238E27FC236}">
                <a16:creationId xmlns:a16="http://schemas.microsoft.com/office/drawing/2014/main" id="{252DF53B-FAEB-4B2D-A195-58156925F61F}"/>
              </a:ext>
            </a:extLst>
          </p:cNvPr>
          <p:cNvPicPr>
            <a:picLocks noChangeAspect="1"/>
          </p:cNvPicPr>
          <p:nvPr/>
        </p:nvPicPr>
        <p:blipFill>
          <a:blip r:embed="rId9"/>
          <a:stretch>
            <a:fillRect/>
          </a:stretch>
        </p:blipFill>
        <p:spPr>
          <a:xfrm>
            <a:off x="547375" y="6237329"/>
            <a:ext cx="4114800" cy="285750"/>
          </a:xfrm>
          <a:prstGeom prst="rect">
            <a:avLst/>
          </a:prstGeom>
        </p:spPr>
      </p:pic>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FB0D1D10-0E1E-4486-A2D0-08B26F846D24}"/>
                  </a:ext>
                </a:extLst>
              </p14:cNvPr>
              <p14:cNvContentPartPr/>
              <p14:nvPr/>
            </p14:nvContentPartPr>
            <p14:xfrm>
              <a:off x="3162415" y="2438882"/>
              <a:ext cx="1499760" cy="83880"/>
            </p14:xfrm>
          </p:contentPart>
        </mc:Choice>
        <mc:Fallback xmlns="">
          <p:pic>
            <p:nvPicPr>
              <p:cNvPr id="13" name="Ink 12">
                <a:extLst>
                  <a:ext uri="{FF2B5EF4-FFF2-40B4-BE49-F238E27FC236}">
                    <a16:creationId xmlns:a16="http://schemas.microsoft.com/office/drawing/2014/main" id="{FB0D1D10-0E1E-4486-A2D0-08B26F846D24}"/>
                  </a:ext>
                </a:extLst>
              </p:cNvPr>
              <p:cNvPicPr/>
              <p:nvPr/>
            </p:nvPicPr>
            <p:blipFill>
              <a:blip r:embed="rId4"/>
              <a:stretch>
                <a:fillRect/>
              </a:stretch>
            </p:blipFill>
            <p:spPr>
              <a:xfrm>
                <a:off x="3153415" y="2429882"/>
                <a:ext cx="1517400" cy="101520"/>
              </a:xfrm>
              <a:prstGeom prst="rect">
                <a:avLst/>
              </a:prstGeom>
            </p:spPr>
          </p:pic>
        </mc:Fallback>
      </mc:AlternateContent>
      <p:sp>
        <p:nvSpPr>
          <p:cNvPr id="14" name="TextBox 13">
            <a:extLst>
              <a:ext uri="{FF2B5EF4-FFF2-40B4-BE49-F238E27FC236}">
                <a16:creationId xmlns:a16="http://schemas.microsoft.com/office/drawing/2014/main" id="{FFDEB225-12A1-4C1D-8BB3-4EC1C0DA4A05}"/>
              </a:ext>
            </a:extLst>
          </p:cNvPr>
          <p:cNvSpPr txBox="1"/>
          <p:nvPr/>
        </p:nvSpPr>
        <p:spPr>
          <a:xfrm>
            <a:off x="5060808" y="2356472"/>
            <a:ext cx="586738" cy="276999"/>
          </a:xfrm>
          <a:prstGeom prst="rect">
            <a:avLst/>
          </a:prstGeom>
          <a:noFill/>
        </p:spPr>
        <p:txBody>
          <a:bodyPr wrap="square" rtlCol="0">
            <a:spAutoFit/>
          </a:bodyPr>
          <a:lstStyle/>
          <a:p>
            <a:r>
              <a:rPr lang="en-US" sz="1200"/>
              <a:t>Yeah.</a:t>
            </a:r>
          </a:p>
        </p:txBody>
      </p:sp>
      <p:sp>
        <p:nvSpPr>
          <p:cNvPr id="15" name="TextBox 14">
            <a:extLst>
              <a:ext uri="{FF2B5EF4-FFF2-40B4-BE49-F238E27FC236}">
                <a16:creationId xmlns:a16="http://schemas.microsoft.com/office/drawing/2014/main" id="{4844726D-8F05-4D6F-AA4D-5D7600742080}"/>
              </a:ext>
            </a:extLst>
          </p:cNvPr>
          <p:cNvSpPr txBox="1"/>
          <p:nvPr/>
        </p:nvSpPr>
        <p:spPr>
          <a:xfrm>
            <a:off x="1437179" y="2277403"/>
            <a:ext cx="1619053" cy="307777"/>
          </a:xfrm>
          <a:prstGeom prst="rect">
            <a:avLst/>
          </a:prstGeom>
          <a:noFill/>
        </p:spPr>
        <p:txBody>
          <a:bodyPr wrap="square">
            <a:spAutoFit/>
          </a:bodyPr>
          <a:lstStyle/>
          <a:p>
            <a:r>
              <a:rPr lang="en-US" sz="1400"/>
              <a:t>font-size:npx;</a:t>
            </a:r>
          </a:p>
        </p:txBody>
      </p:sp>
      <mc:AlternateContent xmlns:mc="http://schemas.openxmlformats.org/markup-compatibility/2006" xmlns:p14="http://schemas.microsoft.com/office/powerpoint/2010/main">
        <mc:Choice Requires="p14">
          <p:contentPart p14:bwMode="auto" r:id="rId11">
            <p14:nvContentPartPr>
              <p14:cNvPr id="4" name="Ink 3">
                <a:extLst>
                  <a:ext uri="{FF2B5EF4-FFF2-40B4-BE49-F238E27FC236}">
                    <a16:creationId xmlns:a16="http://schemas.microsoft.com/office/drawing/2014/main" id="{5B630FB8-67DF-417F-849A-DB42D18192C3}"/>
                  </a:ext>
                </a:extLst>
              </p14:cNvPr>
              <p14:cNvContentPartPr/>
              <p14:nvPr/>
            </p14:nvContentPartPr>
            <p14:xfrm>
              <a:off x="753833" y="1563692"/>
              <a:ext cx="700560" cy="114480"/>
            </p14:xfrm>
          </p:contentPart>
        </mc:Choice>
        <mc:Fallback xmlns="">
          <p:pic>
            <p:nvPicPr>
              <p:cNvPr id="4" name="Ink 3">
                <a:extLst>
                  <a:ext uri="{FF2B5EF4-FFF2-40B4-BE49-F238E27FC236}">
                    <a16:creationId xmlns:a16="http://schemas.microsoft.com/office/drawing/2014/main" id="{5B630FB8-67DF-417F-849A-DB42D18192C3}"/>
                  </a:ext>
                </a:extLst>
              </p:cNvPr>
              <p:cNvPicPr/>
              <p:nvPr/>
            </p:nvPicPr>
            <p:blipFill>
              <a:blip r:embed="rId12"/>
              <a:stretch>
                <a:fillRect/>
              </a:stretch>
            </p:blipFill>
            <p:spPr>
              <a:xfrm>
                <a:off x="744833" y="1554692"/>
                <a:ext cx="718200" cy="132120"/>
              </a:xfrm>
              <a:prstGeom prst="rect">
                <a:avLst/>
              </a:prstGeom>
            </p:spPr>
          </p:pic>
        </mc:Fallback>
      </mc:AlternateContent>
    </p:spTree>
    <p:extLst>
      <p:ext uri="{BB962C8B-B14F-4D97-AF65-F5344CB8AC3E}">
        <p14:creationId xmlns:p14="http://schemas.microsoft.com/office/powerpoint/2010/main" val="18889122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25972" y="134746"/>
            <a:ext cx="2422063" cy="523220"/>
          </a:xfrm>
          <a:prstGeom prst="rect">
            <a:avLst/>
          </a:prstGeom>
          <a:noFill/>
        </p:spPr>
        <p:txBody>
          <a:bodyPr wrap="square" rtlCol="0">
            <a:spAutoFit/>
          </a:bodyPr>
          <a:lstStyle/>
          <a:p>
            <a:r>
              <a:rPr lang="en-US" sz="2800" b="1" u="sng"/>
              <a:t>CSS Table Tags</a:t>
            </a:r>
          </a:p>
        </p:txBody>
      </p:sp>
      <p:sp>
        <p:nvSpPr>
          <p:cNvPr id="5" name="TextBox 4">
            <a:extLst>
              <a:ext uri="{FF2B5EF4-FFF2-40B4-BE49-F238E27FC236}">
                <a16:creationId xmlns:a16="http://schemas.microsoft.com/office/drawing/2014/main" id="{2331AD16-066E-4FA2-BF18-F3E06D9C7232}"/>
              </a:ext>
            </a:extLst>
          </p:cNvPr>
          <p:cNvSpPr txBox="1"/>
          <p:nvPr/>
        </p:nvSpPr>
        <p:spPr>
          <a:xfrm>
            <a:off x="272190" y="1704738"/>
            <a:ext cx="812126" cy="307777"/>
          </a:xfrm>
          <a:prstGeom prst="rect">
            <a:avLst/>
          </a:prstGeom>
          <a:noFill/>
        </p:spPr>
        <p:txBody>
          <a:bodyPr wrap="square" rtlCol="0">
            <a:spAutoFit/>
          </a:bodyPr>
          <a:lstStyle/>
          <a:p>
            <a:r>
              <a:rPr lang="en-US" sz="1400"/>
              <a:t>table { }</a:t>
            </a:r>
          </a:p>
        </p:txBody>
      </p:sp>
      <p:sp>
        <p:nvSpPr>
          <p:cNvPr id="19" name="TextBox 18">
            <a:extLst>
              <a:ext uri="{FF2B5EF4-FFF2-40B4-BE49-F238E27FC236}">
                <a16:creationId xmlns:a16="http://schemas.microsoft.com/office/drawing/2014/main" id="{693B4FBF-9FAA-4E7A-844E-6AA418DDC5A2}"/>
              </a:ext>
            </a:extLst>
          </p:cNvPr>
          <p:cNvSpPr txBox="1"/>
          <p:nvPr/>
        </p:nvSpPr>
        <p:spPr>
          <a:xfrm>
            <a:off x="272190" y="1089134"/>
            <a:ext cx="11527451" cy="307777"/>
          </a:xfrm>
          <a:prstGeom prst="rect">
            <a:avLst/>
          </a:prstGeom>
          <a:noFill/>
        </p:spPr>
        <p:txBody>
          <a:bodyPr wrap="square" rtlCol="0">
            <a:spAutoFit/>
          </a:bodyPr>
          <a:lstStyle/>
          <a:p>
            <a:r>
              <a:rPr lang="en-US" sz="1400"/>
              <a:t>So we can set borders, and do some simple styling within the html itself.  But it’s best practice to relegate that code to the css file.  Here’s some examples:  </a:t>
            </a:r>
            <a:endParaRPr lang="en-US" sz="2000"/>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E1356E11-5D86-4697-9921-FC6A29D635C4}"/>
                  </a:ext>
                </a:extLst>
              </p14:cNvPr>
              <p14:cNvContentPartPr/>
              <p14:nvPr/>
            </p14:nvContentPartPr>
            <p14:xfrm>
              <a:off x="3006188" y="1848292"/>
              <a:ext cx="1499760" cy="83880"/>
            </p14:xfrm>
          </p:contentPart>
        </mc:Choice>
        <mc:Fallback xmlns="">
          <p:pic>
            <p:nvPicPr>
              <p:cNvPr id="9" name="Ink 8">
                <a:extLst>
                  <a:ext uri="{FF2B5EF4-FFF2-40B4-BE49-F238E27FC236}">
                    <a16:creationId xmlns:a16="http://schemas.microsoft.com/office/drawing/2014/main" id="{E1356E11-5D86-4697-9921-FC6A29D635C4}"/>
                  </a:ext>
                </a:extLst>
              </p:cNvPr>
              <p:cNvPicPr/>
              <p:nvPr/>
            </p:nvPicPr>
            <p:blipFill>
              <a:blip r:embed="rId4"/>
              <a:stretch>
                <a:fillRect/>
              </a:stretch>
            </p:blipFill>
            <p:spPr>
              <a:xfrm>
                <a:off x="2997188" y="1839292"/>
                <a:ext cx="1517400" cy="101520"/>
              </a:xfrm>
              <a:prstGeom prst="rect">
                <a:avLst/>
              </a:prstGeom>
            </p:spPr>
          </p:pic>
        </mc:Fallback>
      </mc:AlternateContent>
      <p:sp>
        <p:nvSpPr>
          <p:cNvPr id="10" name="TextBox 9">
            <a:extLst>
              <a:ext uri="{FF2B5EF4-FFF2-40B4-BE49-F238E27FC236}">
                <a16:creationId xmlns:a16="http://schemas.microsoft.com/office/drawing/2014/main" id="{1F38B4FD-1BD6-427D-A863-C960013D8D62}"/>
              </a:ext>
            </a:extLst>
          </p:cNvPr>
          <p:cNvSpPr txBox="1"/>
          <p:nvPr/>
        </p:nvSpPr>
        <p:spPr>
          <a:xfrm>
            <a:off x="4636848" y="1530407"/>
            <a:ext cx="6944279" cy="646331"/>
          </a:xfrm>
          <a:prstGeom prst="rect">
            <a:avLst/>
          </a:prstGeom>
          <a:noFill/>
        </p:spPr>
        <p:txBody>
          <a:bodyPr wrap="square" rtlCol="0">
            <a:spAutoFit/>
          </a:bodyPr>
          <a:lstStyle/>
          <a:p>
            <a:r>
              <a:rPr lang="en-US" sz="1200"/>
              <a:t>So here we set a table border 1 px thick, solid color, and black.  What you get is the guy on the left, for instance.  Can likewise set a border for th and td tags.  Often all three are done at same time, and this is the same thing we get when we just set border = 1 in the html table tag.  That’s what you get on the right.</a:t>
            </a:r>
          </a:p>
        </p:txBody>
      </p:sp>
      <p:pic>
        <p:nvPicPr>
          <p:cNvPr id="6" name="Picture 5">
            <a:extLst>
              <a:ext uri="{FF2B5EF4-FFF2-40B4-BE49-F238E27FC236}">
                <a16:creationId xmlns:a16="http://schemas.microsoft.com/office/drawing/2014/main" id="{65F6DBA9-1848-41E1-8E34-C86D7075BFE9}"/>
              </a:ext>
            </a:extLst>
          </p:cNvPr>
          <p:cNvPicPr>
            <a:picLocks noChangeAspect="1"/>
          </p:cNvPicPr>
          <p:nvPr/>
        </p:nvPicPr>
        <p:blipFill>
          <a:blip r:embed="rId5"/>
          <a:stretch>
            <a:fillRect/>
          </a:stretch>
        </p:blipFill>
        <p:spPr>
          <a:xfrm>
            <a:off x="7990703" y="2289381"/>
            <a:ext cx="2316891" cy="949925"/>
          </a:xfrm>
          <a:prstGeom prst="rect">
            <a:avLst/>
          </a:prstGeom>
        </p:spPr>
      </p:pic>
      <p:pic>
        <p:nvPicPr>
          <p:cNvPr id="8" name="Picture 7">
            <a:extLst>
              <a:ext uri="{FF2B5EF4-FFF2-40B4-BE49-F238E27FC236}">
                <a16:creationId xmlns:a16="http://schemas.microsoft.com/office/drawing/2014/main" id="{DAD81347-DD55-4426-848F-B0AF01E9945B}"/>
              </a:ext>
            </a:extLst>
          </p:cNvPr>
          <p:cNvPicPr>
            <a:picLocks noChangeAspect="1"/>
          </p:cNvPicPr>
          <p:nvPr/>
        </p:nvPicPr>
        <p:blipFill>
          <a:blip r:embed="rId6"/>
          <a:stretch>
            <a:fillRect/>
          </a:stretch>
        </p:blipFill>
        <p:spPr>
          <a:xfrm>
            <a:off x="4712262" y="2319114"/>
            <a:ext cx="2405731" cy="920192"/>
          </a:xfrm>
          <a:prstGeom prst="rect">
            <a:avLst/>
          </a:prstGeom>
        </p:spPr>
      </p:pic>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AE5F9317-9BB4-409C-AAA4-7552BC2C4B38}"/>
                  </a:ext>
                </a:extLst>
              </p14:cNvPr>
              <p14:cNvContentPartPr/>
              <p14:nvPr/>
            </p14:nvContentPartPr>
            <p14:xfrm>
              <a:off x="3101572" y="3838022"/>
              <a:ext cx="1499760" cy="83880"/>
            </p14:xfrm>
          </p:contentPart>
        </mc:Choice>
        <mc:Fallback xmlns="">
          <p:pic>
            <p:nvPicPr>
              <p:cNvPr id="16" name="Ink 15">
                <a:extLst>
                  <a:ext uri="{FF2B5EF4-FFF2-40B4-BE49-F238E27FC236}">
                    <a16:creationId xmlns:a16="http://schemas.microsoft.com/office/drawing/2014/main" id="{AE5F9317-9BB4-409C-AAA4-7552BC2C4B38}"/>
                  </a:ext>
                </a:extLst>
              </p:cNvPr>
              <p:cNvPicPr/>
              <p:nvPr/>
            </p:nvPicPr>
            <p:blipFill>
              <a:blip r:embed="rId8"/>
              <a:stretch>
                <a:fillRect/>
              </a:stretch>
            </p:blipFill>
            <p:spPr>
              <a:xfrm>
                <a:off x="3092572" y="3829022"/>
                <a:ext cx="1517400" cy="101520"/>
              </a:xfrm>
              <a:prstGeom prst="rect">
                <a:avLst/>
              </a:prstGeom>
            </p:spPr>
          </p:pic>
        </mc:Fallback>
      </mc:AlternateContent>
      <p:sp>
        <p:nvSpPr>
          <p:cNvPr id="17" name="TextBox 16">
            <a:extLst>
              <a:ext uri="{FF2B5EF4-FFF2-40B4-BE49-F238E27FC236}">
                <a16:creationId xmlns:a16="http://schemas.microsoft.com/office/drawing/2014/main" id="{85D4D19A-3714-405A-B36A-949CCB09E713}"/>
              </a:ext>
            </a:extLst>
          </p:cNvPr>
          <p:cNvSpPr txBox="1"/>
          <p:nvPr/>
        </p:nvSpPr>
        <p:spPr>
          <a:xfrm>
            <a:off x="4636848" y="3638883"/>
            <a:ext cx="4044560" cy="461665"/>
          </a:xfrm>
          <a:prstGeom prst="rect">
            <a:avLst/>
          </a:prstGeom>
          <a:noFill/>
        </p:spPr>
        <p:txBody>
          <a:bodyPr wrap="square" rtlCol="0">
            <a:spAutoFit/>
          </a:bodyPr>
          <a:lstStyle/>
          <a:p>
            <a:r>
              <a:rPr lang="en-US" sz="1200"/>
              <a:t>To get rid of the double lines, we can collapse them into one via….looks like this:</a:t>
            </a:r>
          </a:p>
        </p:txBody>
      </p:sp>
      <p:pic>
        <p:nvPicPr>
          <p:cNvPr id="13" name="Picture 12">
            <a:extLst>
              <a:ext uri="{FF2B5EF4-FFF2-40B4-BE49-F238E27FC236}">
                <a16:creationId xmlns:a16="http://schemas.microsoft.com/office/drawing/2014/main" id="{13C552CB-83BC-46CA-A72E-6576045349C1}"/>
              </a:ext>
            </a:extLst>
          </p:cNvPr>
          <p:cNvPicPr>
            <a:picLocks noChangeAspect="1"/>
          </p:cNvPicPr>
          <p:nvPr/>
        </p:nvPicPr>
        <p:blipFill>
          <a:blip r:embed="rId9"/>
          <a:stretch>
            <a:fillRect/>
          </a:stretch>
        </p:blipFill>
        <p:spPr>
          <a:xfrm>
            <a:off x="8752440" y="3510871"/>
            <a:ext cx="2496452" cy="938564"/>
          </a:xfrm>
          <a:prstGeom prst="rect">
            <a:avLst/>
          </a:prstGeom>
        </p:spPr>
      </p:pic>
      <p:sp>
        <p:nvSpPr>
          <p:cNvPr id="18" name="TextBox 17">
            <a:extLst>
              <a:ext uri="{FF2B5EF4-FFF2-40B4-BE49-F238E27FC236}">
                <a16:creationId xmlns:a16="http://schemas.microsoft.com/office/drawing/2014/main" id="{ECC4EC27-1EC5-4700-BD49-5921C0C9D150}"/>
              </a:ext>
            </a:extLst>
          </p:cNvPr>
          <p:cNvSpPr txBox="1"/>
          <p:nvPr/>
        </p:nvSpPr>
        <p:spPr>
          <a:xfrm>
            <a:off x="1019194" y="1694403"/>
            <a:ext cx="2405731" cy="307777"/>
          </a:xfrm>
          <a:prstGeom prst="rect">
            <a:avLst/>
          </a:prstGeom>
          <a:noFill/>
        </p:spPr>
        <p:txBody>
          <a:bodyPr wrap="square">
            <a:spAutoFit/>
          </a:bodyPr>
          <a:lstStyle/>
          <a:p>
            <a:r>
              <a:rPr lang="en-US" sz="1400"/>
              <a:t>border: 1px solid black;</a:t>
            </a:r>
          </a:p>
        </p:txBody>
      </p:sp>
      <p:sp>
        <p:nvSpPr>
          <p:cNvPr id="23" name="TextBox 22">
            <a:extLst>
              <a:ext uri="{FF2B5EF4-FFF2-40B4-BE49-F238E27FC236}">
                <a16:creationId xmlns:a16="http://schemas.microsoft.com/office/drawing/2014/main" id="{64E2F6DE-1866-48DF-B480-031BBD5C55F6}"/>
              </a:ext>
            </a:extLst>
          </p:cNvPr>
          <p:cNvSpPr txBox="1"/>
          <p:nvPr/>
        </p:nvSpPr>
        <p:spPr>
          <a:xfrm>
            <a:off x="943779" y="3619945"/>
            <a:ext cx="2891276" cy="307777"/>
          </a:xfrm>
          <a:prstGeom prst="rect">
            <a:avLst/>
          </a:prstGeom>
          <a:noFill/>
        </p:spPr>
        <p:txBody>
          <a:bodyPr wrap="square">
            <a:spAutoFit/>
          </a:bodyPr>
          <a:lstStyle/>
          <a:p>
            <a:r>
              <a:rPr lang="en-US" sz="1400"/>
              <a:t>border-collapse: collapse;</a:t>
            </a:r>
          </a:p>
        </p:txBody>
      </p:sp>
      <mc:AlternateContent xmlns:mc="http://schemas.openxmlformats.org/markup-compatibility/2006" xmlns:p14="http://schemas.microsoft.com/office/powerpoint/2010/main">
        <mc:Choice Requires="p14">
          <p:contentPart p14:bwMode="auto" r:id="rId10">
            <p14:nvContentPartPr>
              <p14:cNvPr id="27" name="Ink 26">
                <a:extLst>
                  <a:ext uri="{FF2B5EF4-FFF2-40B4-BE49-F238E27FC236}">
                    <a16:creationId xmlns:a16="http://schemas.microsoft.com/office/drawing/2014/main" id="{062E94B7-0B8E-4DA6-9FC6-82EA4D9F88FD}"/>
                  </a:ext>
                </a:extLst>
              </p14:cNvPr>
              <p14:cNvContentPartPr/>
              <p14:nvPr/>
            </p14:nvContentPartPr>
            <p14:xfrm>
              <a:off x="2923873" y="4851154"/>
              <a:ext cx="1499760" cy="83880"/>
            </p14:xfrm>
          </p:contentPart>
        </mc:Choice>
        <mc:Fallback xmlns="">
          <p:pic>
            <p:nvPicPr>
              <p:cNvPr id="27" name="Ink 26">
                <a:extLst>
                  <a:ext uri="{FF2B5EF4-FFF2-40B4-BE49-F238E27FC236}">
                    <a16:creationId xmlns:a16="http://schemas.microsoft.com/office/drawing/2014/main" id="{062E94B7-0B8E-4DA6-9FC6-82EA4D9F88FD}"/>
                  </a:ext>
                </a:extLst>
              </p:cNvPr>
              <p:cNvPicPr/>
              <p:nvPr/>
            </p:nvPicPr>
            <p:blipFill>
              <a:blip r:embed="rId8"/>
              <a:stretch>
                <a:fillRect/>
              </a:stretch>
            </p:blipFill>
            <p:spPr>
              <a:xfrm>
                <a:off x="2914873" y="4842154"/>
                <a:ext cx="1517400" cy="101520"/>
              </a:xfrm>
              <a:prstGeom prst="rect">
                <a:avLst/>
              </a:prstGeom>
            </p:spPr>
          </p:pic>
        </mc:Fallback>
      </mc:AlternateContent>
      <p:sp>
        <p:nvSpPr>
          <p:cNvPr id="28" name="TextBox 27">
            <a:extLst>
              <a:ext uri="{FF2B5EF4-FFF2-40B4-BE49-F238E27FC236}">
                <a16:creationId xmlns:a16="http://schemas.microsoft.com/office/drawing/2014/main" id="{525CB0FD-657E-4E1B-AD0F-5C4155BD9965}"/>
              </a:ext>
            </a:extLst>
          </p:cNvPr>
          <p:cNvSpPr txBox="1"/>
          <p:nvPr/>
        </p:nvSpPr>
        <p:spPr>
          <a:xfrm>
            <a:off x="4613610" y="4650422"/>
            <a:ext cx="6635281" cy="461665"/>
          </a:xfrm>
          <a:prstGeom prst="rect">
            <a:avLst/>
          </a:prstGeom>
          <a:noFill/>
        </p:spPr>
        <p:txBody>
          <a:bodyPr wrap="square" rtlCol="0">
            <a:spAutoFit/>
          </a:bodyPr>
          <a:lstStyle/>
          <a:p>
            <a:r>
              <a:rPr lang="en-US" sz="1200"/>
              <a:t>The width/height of the table can be set to a certain px value, or to a % of screen width (you’d just say for instance width: x%)</a:t>
            </a:r>
          </a:p>
        </p:txBody>
      </p:sp>
      <p:sp>
        <p:nvSpPr>
          <p:cNvPr id="29" name="TextBox 28">
            <a:extLst>
              <a:ext uri="{FF2B5EF4-FFF2-40B4-BE49-F238E27FC236}">
                <a16:creationId xmlns:a16="http://schemas.microsoft.com/office/drawing/2014/main" id="{06B5AD6A-3CB6-414B-877E-14FC0F346EF1}"/>
              </a:ext>
            </a:extLst>
          </p:cNvPr>
          <p:cNvSpPr txBox="1"/>
          <p:nvPr/>
        </p:nvSpPr>
        <p:spPr>
          <a:xfrm>
            <a:off x="920542" y="4631484"/>
            <a:ext cx="2891276" cy="523220"/>
          </a:xfrm>
          <a:prstGeom prst="rect">
            <a:avLst/>
          </a:prstGeom>
          <a:noFill/>
        </p:spPr>
        <p:txBody>
          <a:bodyPr wrap="square">
            <a:spAutoFit/>
          </a:bodyPr>
          <a:lstStyle/>
          <a:p>
            <a:r>
              <a:rPr lang="en-US" sz="1400"/>
              <a:t>width: npx;</a:t>
            </a:r>
          </a:p>
          <a:p>
            <a:r>
              <a:rPr lang="en-US" sz="1400"/>
              <a:t>height npx;</a:t>
            </a:r>
          </a:p>
        </p:txBody>
      </p:sp>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55231D7E-7B7A-4FD7-A2A5-9B341B267FB4}"/>
                  </a:ext>
                </a:extLst>
              </p14:cNvPr>
              <p14:cNvContentPartPr/>
              <p14:nvPr/>
            </p14:nvContentPartPr>
            <p14:xfrm>
              <a:off x="2936816" y="5578322"/>
              <a:ext cx="1499760" cy="83880"/>
            </p14:xfrm>
          </p:contentPart>
        </mc:Choice>
        <mc:Fallback xmlns="">
          <p:pic>
            <p:nvPicPr>
              <p:cNvPr id="30" name="Ink 29">
                <a:extLst>
                  <a:ext uri="{FF2B5EF4-FFF2-40B4-BE49-F238E27FC236}">
                    <a16:creationId xmlns:a16="http://schemas.microsoft.com/office/drawing/2014/main" id="{55231D7E-7B7A-4FD7-A2A5-9B341B267FB4}"/>
                  </a:ext>
                </a:extLst>
              </p:cNvPr>
              <p:cNvPicPr/>
              <p:nvPr/>
            </p:nvPicPr>
            <p:blipFill>
              <a:blip r:embed="rId8"/>
              <a:stretch>
                <a:fillRect/>
              </a:stretch>
            </p:blipFill>
            <p:spPr>
              <a:xfrm>
                <a:off x="2927816" y="5569322"/>
                <a:ext cx="1517400" cy="101520"/>
              </a:xfrm>
              <a:prstGeom prst="rect">
                <a:avLst/>
              </a:prstGeom>
            </p:spPr>
          </p:pic>
        </mc:Fallback>
      </mc:AlternateContent>
      <p:sp>
        <p:nvSpPr>
          <p:cNvPr id="31" name="TextBox 30">
            <a:extLst>
              <a:ext uri="{FF2B5EF4-FFF2-40B4-BE49-F238E27FC236}">
                <a16:creationId xmlns:a16="http://schemas.microsoft.com/office/drawing/2014/main" id="{E168A354-0138-48A1-8279-1E3DE620129F}"/>
              </a:ext>
            </a:extLst>
          </p:cNvPr>
          <p:cNvSpPr txBox="1"/>
          <p:nvPr/>
        </p:nvSpPr>
        <p:spPr>
          <a:xfrm>
            <a:off x="4626554" y="5377590"/>
            <a:ext cx="4681216" cy="461665"/>
          </a:xfrm>
          <a:prstGeom prst="rect">
            <a:avLst/>
          </a:prstGeom>
          <a:noFill/>
        </p:spPr>
        <p:txBody>
          <a:bodyPr wrap="square" rtlCol="0">
            <a:spAutoFit/>
          </a:bodyPr>
          <a:lstStyle/>
          <a:p>
            <a:r>
              <a:rPr lang="en-US" sz="1200"/>
              <a:t>If width of table is less than 100%, then you can center it using these commands…</a:t>
            </a:r>
          </a:p>
        </p:txBody>
      </p:sp>
      <p:sp>
        <p:nvSpPr>
          <p:cNvPr id="32" name="TextBox 31">
            <a:extLst>
              <a:ext uri="{FF2B5EF4-FFF2-40B4-BE49-F238E27FC236}">
                <a16:creationId xmlns:a16="http://schemas.microsoft.com/office/drawing/2014/main" id="{7713AB90-4DE3-43E6-8B21-C37F701416D0}"/>
              </a:ext>
            </a:extLst>
          </p:cNvPr>
          <p:cNvSpPr txBox="1"/>
          <p:nvPr/>
        </p:nvSpPr>
        <p:spPr>
          <a:xfrm>
            <a:off x="933485" y="5358652"/>
            <a:ext cx="2891276" cy="523220"/>
          </a:xfrm>
          <a:prstGeom prst="rect">
            <a:avLst/>
          </a:prstGeom>
          <a:noFill/>
        </p:spPr>
        <p:txBody>
          <a:bodyPr wrap="square">
            <a:spAutoFit/>
          </a:bodyPr>
          <a:lstStyle/>
          <a:p>
            <a:r>
              <a:rPr lang="en-US" sz="1400"/>
              <a:t>margin-left:auto;</a:t>
            </a:r>
          </a:p>
          <a:p>
            <a:r>
              <a:rPr lang="en-US" sz="1400"/>
              <a:t>margin-right:auto;</a:t>
            </a:r>
          </a:p>
        </p:txBody>
      </p:sp>
      <p:pic>
        <p:nvPicPr>
          <p:cNvPr id="22" name="Picture 21">
            <a:extLst>
              <a:ext uri="{FF2B5EF4-FFF2-40B4-BE49-F238E27FC236}">
                <a16:creationId xmlns:a16="http://schemas.microsoft.com/office/drawing/2014/main" id="{F7C7B015-64A4-4A64-87D0-578F27BF1B01}"/>
              </a:ext>
            </a:extLst>
          </p:cNvPr>
          <p:cNvPicPr>
            <a:picLocks noChangeAspect="1"/>
          </p:cNvPicPr>
          <p:nvPr/>
        </p:nvPicPr>
        <p:blipFill>
          <a:blip r:embed="rId12"/>
          <a:stretch>
            <a:fillRect/>
          </a:stretch>
        </p:blipFill>
        <p:spPr>
          <a:xfrm>
            <a:off x="543903" y="6349096"/>
            <a:ext cx="5210175" cy="285750"/>
          </a:xfrm>
          <a:prstGeom prst="rect">
            <a:avLst/>
          </a:prstGeom>
        </p:spPr>
      </p:pic>
      <mc:AlternateContent xmlns:mc="http://schemas.openxmlformats.org/markup-compatibility/2006" xmlns:p14="http://schemas.microsoft.com/office/powerpoint/2010/main">
        <mc:Choice Requires="p14">
          <p:contentPart p14:bwMode="auto" r:id="rId13">
            <p14:nvContentPartPr>
              <p14:cNvPr id="3" name="Ink 2">
                <a:extLst>
                  <a:ext uri="{FF2B5EF4-FFF2-40B4-BE49-F238E27FC236}">
                    <a16:creationId xmlns:a16="http://schemas.microsoft.com/office/drawing/2014/main" id="{8A651940-69D7-4FCC-AAEB-82B62F3CAB65}"/>
                  </a:ext>
                </a:extLst>
              </p14:cNvPr>
              <p14:cNvContentPartPr/>
              <p14:nvPr/>
            </p14:nvContentPartPr>
            <p14:xfrm>
              <a:off x="838433" y="1610132"/>
              <a:ext cx="412200" cy="209160"/>
            </p14:xfrm>
          </p:contentPart>
        </mc:Choice>
        <mc:Fallback xmlns="">
          <p:pic>
            <p:nvPicPr>
              <p:cNvPr id="3" name="Ink 2">
                <a:extLst>
                  <a:ext uri="{FF2B5EF4-FFF2-40B4-BE49-F238E27FC236}">
                    <a16:creationId xmlns:a16="http://schemas.microsoft.com/office/drawing/2014/main" id="{8A651940-69D7-4FCC-AAEB-82B62F3CAB65}"/>
                  </a:ext>
                </a:extLst>
              </p:cNvPr>
              <p:cNvPicPr/>
              <p:nvPr/>
            </p:nvPicPr>
            <p:blipFill>
              <a:blip r:embed="rId14"/>
              <a:stretch>
                <a:fillRect/>
              </a:stretch>
            </p:blipFill>
            <p:spPr>
              <a:xfrm>
                <a:off x="829793" y="1601132"/>
                <a:ext cx="429840" cy="226800"/>
              </a:xfrm>
              <a:prstGeom prst="rect">
                <a:avLst/>
              </a:prstGeom>
            </p:spPr>
          </p:pic>
        </mc:Fallback>
      </mc:AlternateContent>
    </p:spTree>
    <p:extLst>
      <p:ext uri="{BB962C8B-B14F-4D97-AF65-F5344CB8AC3E}">
        <p14:creationId xmlns:p14="http://schemas.microsoft.com/office/powerpoint/2010/main" val="6344741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05190" y="140277"/>
            <a:ext cx="2422063" cy="523220"/>
          </a:xfrm>
          <a:prstGeom prst="rect">
            <a:avLst/>
          </a:prstGeom>
          <a:noFill/>
        </p:spPr>
        <p:txBody>
          <a:bodyPr wrap="square" rtlCol="0">
            <a:spAutoFit/>
          </a:bodyPr>
          <a:lstStyle/>
          <a:p>
            <a:r>
              <a:rPr lang="en-US" sz="2800" b="1" u="sng"/>
              <a:t>CSS Table Tags</a:t>
            </a:r>
          </a:p>
        </p:txBody>
      </p:sp>
      <p:sp>
        <p:nvSpPr>
          <p:cNvPr id="18" name="TextBox 17">
            <a:extLst>
              <a:ext uri="{FF2B5EF4-FFF2-40B4-BE49-F238E27FC236}">
                <a16:creationId xmlns:a16="http://schemas.microsoft.com/office/drawing/2014/main" id="{D7C47376-CF38-4B6F-91AA-1029197FEC5C}"/>
              </a:ext>
            </a:extLst>
          </p:cNvPr>
          <p:cNvSpPr txBox="1"/>
          <p:nvPr/>
        </p:nvSpPr>
        <p:spPr>
          <a:xfrm>
            <a:off x="372148" y="5097454"/>
            <a:ext cx="10923373" cy="523220"/>
          </a:xfrm>
          <a:prstGeom prst="rect">
            <a:avLst/>
          </a:prstGeom>
          <a:noFill/>
        </p:spPr>
        <p:txBody>
          <a:bodyPr wrap="square">
            <a:spAutoFit/>
          </a:bodyPr>
          <a:lstStyle/>
          <a:p>
            <a:r>
              <a:rPr lang="en-US" sz="1400"/>
              <a:t>In the html file, we can surround rows of the table with tags &lt;thead&gt; &lt;/thead&gt;, and &lt;tbody&gt; &lt;/tbody&gt;, and &lt;tfoot&gt; &lt;/tfoot&gt;, as desired, and apply styling to those enclosed sections, just as we would with the td and th tags.  We’d say thead { }, and tbody { }, etc.</a:t>
            </a:r>
          </a:p>
        </p:txBody>
      </p:sp>
      <p:sp>
        <p:nvSpPr>
          <p:cNvPr id="6" name="TextBox 5">
            <a:extLst>
              <a:ext uri="{FF2B5EF4-FFF2-40B4-BE49-F238E27FC236}">
                <a16:creationId xmlns:a16="http://schemas.microsoft.com/office/drawing/2014/main" id="{BA816E9A-AA7D-4B9C-911F-418A5E729A76}"/>
              </a:ext>
            </a:extLst>
          </p:cNvPr>
          <p:cNvSpPr txBox="1"/>
          <p:nvPr/>
        </p:nvSpPr>
        <p:spPr>
          <a:xfrm>
            <a:off x="437622" y="1488250"/>
            <a:ext cx="1061240" cy="307777"/>
          </a:xfrm>
          <a:prstGeom prst="rect">
            <a:avLst/>
          </a:prstGeom>
          <a:noFill/>
        </p:spPr>
        <p:txBody>
          <a:bodyPr wrap="square" rtlCol="0">
            <a:spAutoFit/>
          </a:bodyPr>
          <a:lstStyle/>
          <a:p>
            <a:r>
              <a:rPr lang="en-US" sz="1400"/>
              <a:t>td {}, th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044D0EB-BB69-44F4-8904-19F76059696F}"/>
                  </a:ext>
                </a:extLst>
              </p14:cNvPr>
              <p14:cNvContentPartPr/>
              <p14:nvPr/>
            </p14:nvContentPartPr>
            <p14:xfrm>
              <a:off x="3590592" y="1674566"/>
              <a:ext cx="1499760" cy="83880"/>
            </p14:xfrm>
          </p:contentPart>
        </mc:Choice>
        <mc:Fallback xmlns="">
          <p:pic>
            <p:nvPicPr>
              <p:cNvPr id="7" name="Ink 6">
                <a:extLst>
                  <a:ext uri="{FF2B5EF4-FFF2-40B4-BE49-F238E27FC236}">
                    <a16:creationId xmlns:a16="http://schemas.microsoft.com/office/drawing/2014/main" id="{6044D0EB-BB69-44F4-8904-19F76059696F}"/>
                  </a:ext>
                </a:extLst>
              </p:cNvPr>
              <p:cNvPicPr/>
              <p:nvPr/>
            </p:nvPicPr>
            <p:blipFill>
              <a:blip r:embed="rId4"/>
              <a:stretch>
                <a:fillRect/>
              </a:stretch>
            </p:blipFill>
            <p:spPr>
              <a:xfrm>
                <a:off x="3581592" y="1665566"/>
                <a:ext cx="1517400" cy="101520"/>
              </a:xfrm>
              <a:prstGeom prst="rect">
                <a:avLst/>
              </a:prstGeom>
            </p:spPr>
          </p:pic>
        </mc:Fallback>
      </mc:AlternateContent>
      <p:sp>
        <p:nvSpPr>
          <p:cNvPr id="8" name="TextBox 7">
            <a:extLst>
              <a:ext uri="{FF2B5EF4-FFF2-40B4-BE49-F238E27FC236}">
                <a16:creationId xmlns:a16="http://schemas.microsoft.com/office/drawing/2014/main" id="{AC1CBBC0-45F4-493F-80F3-ECD34EF585AB}"/>
              </a:ext>
            </a:extLst>
          </p:cNvPr>
          <p:cNvSpPr txBox="1"/>
          <p:nvPr/>
        </p:nvSpPr>
        <p:spPr>
          <a:xfrm>
            <a:off x="5280329" y="1527613"/>
            <a:ext cx="6128734" cy="461665"/>
          </a:xfrm>
          <a:prstGeom prst="rect">
            <a:avLst/>
          </a:prstGeom>
          <a:noFill/>
        </p:spPr>
        <p:txBody>
          <a:bodyPr wrap="square" rtlCol="0">
            <a:spAutoFit/>
          </a:bodyPr>
          <a:lstStyle/>
          <a:p>
            <a:r>
              <a:rPr lang="en-US" sz="1200"/>
              <a:t>This would put 5 px of space between text and cell walls, on all sides, for both td and th elements.  </a:t>
            </a:r>
          </a:p>
        </p:txBody>
      </p:sp>
      <p:sp>
        <p:nvSpPr>
          <p:cNvPr id="9" name="TextBox 8">
            <a:extLst>
              <a:ext uri="{FF2B5EF4-FFF2-40B4-BE49-F238E27FC236}">
                <a16:creationId xmlns:a16="http://schemas.microsoft.com/office/drawing/2014/main" id="{D6B28254-D732-43D0-ACF3-FACDED5D75AE}"/>
              </a:ext>
            </a:extLst>
          </p:cNvPr>
          <p:cNvSpPr txBox="1"/>
          <p:nvPr/>
        </p:nvSpPr>
        <p:spPr>
          <a:xfrm>
            <a:off x="1628498" y="1488250"/>
            <a:ext cx="1388079" cy="307777"/>
          </a:xfrm>
          <a:prstGeom prst="rect">
            <a:avLst/>
          </a:prstGeom>
          <a:noFill/>
        </p:spPr>
        <p:txBody>
          <a:bodyPr wrap="square">
            <a:spAutoFit/>
          </a:bodyPr>
          <a:lstStyle/>
          <a:p>
            <a:r>
              <a:rPr lang="en-US" sz="1400"/>
              <a:t>padding: 5px;</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9407A0C2-5ACC-48FB-9481-28D9E245255C}"/>
                  </a:ext>
                </a:extLst>
              </p14:cNvPr>
              <p14:cNvContentPartPr/>
              <p14:nvPr/>
            </p14:nvContentPartPr>
            <p14:xfrm>
              <a:off x="3590592" y="2108972"/>
              <a:ext cx="1499760" cy="83880"/>
            </p14:xfrm>
          </p:contentPart>
        </mc:Choice>
        <mc:Fallback xmlns="">
          <p:pic>
            <p:nvPicPr>
              <p:cNvPr id="10" name="Ink 9">
                <a:extLst>
                  <a:ext uri="{FF2B5EF4-FFF2-40B4-BE49-F238E27FC236}">
                    <a16:creationId xmlns:a16="http://schemas.microsoft.com/office/drawing/2014/main" id="{9407A0C2-5ACC-48FB-9481-28D9E245255C}"/>
                  </a:ext>
                </a:extLst>
              </p:cNvPr>
              <p:cNvPicPr/>
              <p:nvPr/>
            </p:nvPicPr>
            <p:blipFill>
              <a:blip r:embed="rId4"/>
              <a:stretch>
                <a:fillRect/>
              </a:stretch>
            </p:blipFill>
            <p:spPr>
              <a:xfrm>
                <a:off x="3581592" y="2099972"/>
                <a:ext cx="1517400" cy="101520"/>
              </a:xfrm>
              <a:prstGeom prst="rect">
                <a:avLst/>
              </a:prstGeom>
            </p:spPr>
          </p:pic>
        </mc:Fallback>
      </mc:AlternateContent>
      <p:sp>
        <p:nvSpPr>
          <p:cNvPr id="11" name="TextBox 10">
            <a:extLst>
              <a:ext uri="{FF2B5EF4-FFF2-40B4-BE49-F238E27FC236}">
                <a16:creationId xmlns:a16="http://schemas.microsoft.com/office/drawing/2014/main" id="{3B3BC5A5-0F77-4CAE-8DED-A4A9956B43A4}"/>
              </a:ext>
            </a:extLst>
          </p:cNvPr>
          <p:cNvSpPr txBox="1"/>
          <p:nvPr/>
        </p:nvSpPr>
        <p:spPr>
          <a:xfrm>
            <a:off x="5280329" y="2051822"/>
            <a:ext cx="2644471" cy="276999"/>
          </a:xfrm>
          <a:prstGeom prst="rect">
            <a:avLst/>
          </a:prstGeom>
          <a:noFill/>
        </p:spPr>
        <p:txBody>
          <a:bodyPr wrap="square" rtlCol="0">
            <a:spAutoFit/>
          </a:bodyPr>
          <a:lstStyle/>
          <a:p>
            <a:r>
              <a:rPr lang="en-US" sz="1200"/>
              <a:t>Where x is number between 0 and 1</a:t>
            </a:r>
          </a:p>
        </p:txBody>
      </p:sp>
      <p:sp>
        <p:nvSpPr>
          <p:cNvPr id="12" name="TextBox 11">
            <a:extLst>
              <a:ext uri="{FF2B5EF4-FFF2-40B4-BE49-F238E27FC236}">
                <a16:creationId xmlns:a16="http://schemas.microsoft.com/office/drawing/2014/main" id="{F3697264-A928-4406-A239-FDEC3E429CD7}"/>
              </a:ext>
            </a:extLst>
          </p:cNvPr>
          <p:cNvSpPr txBox="1"/>
          <p:nvPr/>
        </p:nvSpPr>
        <p:spPr>
          <a:xfrm>
            <a:off x="1628498" y="1922656"/>
            <a:ext cx="1274958" cy="307777"/>
          </a:xfrm>
          <a:prstGeom prst="rect">
            <a:avLst/>
          </a:prstGeom>
          <a:noFill/>
        </p:spPr>
        <p:txBody>
          <a:bodyPr wrap="square">
            <a:spAutoFit/>
          </a:bodyPr>
          <a:lstStyle/>
          <a:p>
            <a:r>
              <a:rPr lang="en-US" sz="1400"/>
              <a:t>opacity: x;</a:t>
            </a:r>
          </a:p>
        </p:txBody>
      </p:sp>
      <p:sp>
        <p:nvSpPr>
          <p:cNvPr id="3" name="TextBox 2">
            <a:extLst>
              <a:ext uri="{FF2B5EF4-FFF2-40B4-BE49-F238E27FC236}">
                <a16:creationId xmlns:a16="http://schemas.microsoft.com/office/drawing/2014/main" id="{23CFAD6A-51BF-41C6-BF14-FD9B937E5008}"/>
              </a:ext>
            </a:extLst>
          </p:cNvPr>
          <p:cNvSpPr txBox="1"/>
          <p:nvPr/>
        </p:nvSpPr>
        <p:spPr>
          <a:xfrm>
            <a:off x="372148" y="984616"/>
            <a:ext cx="5519605" cy="307777"/>
          </a:xfrm>
          <a:prstGeom prst="rect">
            <a:avLst/>
          </a:prstGeom>
          <a:noFill/>
        </p:spPr>
        <p:txBody>
          <a:bodyPr wrap="square" rtlCol="0">
            <a:spAutoFit/>
          </a:bodyPr>
          <a:lstStyle/>
          <a:p>
            <a:r>
              <a:rPr lang="en-US" sz="1400"/>
              <a:t>Here’s some more stuff about the table elements themselves.</a:t>
            </a:r>
            <a:endParaRPr lang="en-US" sz="1600"/>
          </a:p>
        </p:txBody>
      </p:sp>
      <p:pic>
        <p:nvPicPr>
          <p:cNvPr id="14" name="Picture 13">
            <a:extLst>
              <a:ext uri="{FF2B5EF4-FFF2-40B4-BE49-F238E27FC236}">
                <a16:creationId xmlns:a16="http://schemas.microsoft.com/office/drawing/2014/main" id="{B763A4A8-4940-4686-91B8-D51ACD20FD7B}"/>
              </a:ext>
            </a:extLst>
          </p:cNvPr>
          <p:cNvPicPr>
            <a:picLocks noChangeAspect="1"/>
          </p:cNvPicPr>
          <p:nvPr/>
        </p:nvPicPr>
        <p:blipFill>
          <a:blip r:embed="rId6"/>
          <a:stretch>
            <a:fillRect/>
          </a:stretch>
        </p:blipFill>
        <p:spPr>
          <a:xfrm>
            <a:off x="407448" y="5856787"/>
            <a:ext cx="7153275" cy="266700"/>
          </a:xfrm>
          <a:prstGeom prst="rect">
            <a:avLst/>
          </a:prstGeom>
        </p:spPr>
      </p:pic>
      <p:pic>
        <p:nvPicPr>
          <p:cNvPr id="15" name="Picture 14">
            <a:extLst>
              <a:ext uri="{FF2B5EF4-FFF2-40B4-BE49-F238E27FC236}">
                <a16:creationId xmlns:a16="http://schemas.microsoft.com/office/drawing/2014/main" id="{53C3EBA1-398C-45AB-AE5A-1D258D276796}"/>
              </a:ext>
            </a:extLst>
          </p:cNvPr>
          <p:cNvPicPr>
            <a:picLocks noChangeAspect="1"/>
          </p:cNvPicPr>
          <p:nvPr/>
        </p:nvPicPr>
        <p:blipFill>
          <a:blip r:embed="rId7"/>
          <a:stretch>
            <a:fillRect/>
          </a:stretch>
        </p:blipFill>
        <p:spPr>
          <a:xfrm>
            <a:off x="407448" y="6410772"/>
            <a:ext cx="4676775" cy="285750"/>
          </a:xfrm>
          <a:prstGeom prst="rect">
            <a:avLst/>
          </a:prstGeom>
        </p:spPr>
      </p:pic>
      <p:sp>
        <p:nvSpPr>
          <p:cNvPr id="16" name="TextBox 15">
            <a:extLst>
              <a:ext uri="{FF2B5EF4-FFF2-40B4-BE49-F238E27FC236}">
                <a16:creationId xmlns:a16="http://schemas.microsoft.com/office/drawing/2014/main" id="{E915EBC6-E5C7-4BAC-9B2D-FA46F447BDFD}"/>
              </a:ext>
            </a:extLst>
          </p:cNvPr>
          <p:cNvSpPr txBox="1"/>
          <p:nvPr/>
        </p:nvSpPr>
        <p:spPr>
          <a:xfrm>
            <a:off x="1628498" y="2378445"/>
            <a:ext cx="2043137" cy="307777"/>
          </a:xfrm>
          <a:prstGeom prst="rect">
            <a:avLst/>
          </a:prstGeom>
          <a:noFill/>
        </p:spPr>
        <p:txBody>
          <a:bodyPr wrap="square">
            <a:spAutoFit/>
          </a:bodyPr>
          <a:lstStyle/>
          <a:p>
            <a:r>
              <a:rPr lang="en-US" sz="1400"/>
              <a:t>background-color: blue;</a:t>
            </a:r>
          </a:p>
        </p:txBody>
      </p:sp>
      <p:sp>
        <p:nvSpPr>
          <p:cNvPr id="17" name="TextBox 16">
            <a:extLst>
              <a:ext uri="{FF2B5EF4-FFF2-40B4-BE49-F238E27FC236}">
                <a16:creationId xmlns:a16="http://schemas.microsoft.com/office/drawing/2014/main" id="{D2908E9A-EB60-4936-BA82-69DC36DF41D4}"/>
              </a:ext>
            </a:extLst>
          </p:cNvPr>
          <p:cNvSpPr txBox="1"/>
          <p:nvPr/>
        </p:nvSpPr>
        <p:spPr>
          <a:xfrm>
            <a:off x="1619072" y="2791528"/>
            <a:ext cx="1388080" cy="307777"/>
          </a:xfrm>
          <a:prstGeom prst="rect">
            <a:avLst/>
          </a:prstGeom>
          <a:noFill/>
        </p:spPr>
        <p:txBody>
          <a:bodyPr wrap="square">
            <a:spAutoFit/>
          </a:bodyPr>
          <a:lstStyle/>
          <a:p>
            <a:r>
              <a:rPr lang="en-US" sz="1400"/>
              <a:t>font-size: npx;</a:t>
            </a:r>
          </a:p>
        </p:txBody>
      </p:sp>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B361F746-2E9E-47C1-94C4-7B5367571DFC}"/>
                  </a:ext>
                </a:extLst>
              </p14:cNvPr>
              <p14:cNvContentPartPr/>
              <p14:nvPr/>
            </p14:nvContentPartPr>
            <p14:xfrm>
              <a:off x="1159193" y="1373432"/>
              <a:ext cx="615240" cy="161640"/>
            </p14:xfrm>
          </p:contentPart>
        </mc:Choice>
        <mc:Fallback xmlns="">
          <p:pic>
            <p:nvPicPr>
              <p:cNvPr id="4" name="Ink 3">
                <a:extLst>
                  <a:ext uri="{FF2B5EF4-FFF2-40B4-BE49-F238E27FC236}">
                    <a16:creationId xmlns:a16="http://schemas.microsoft.com/office/drawing/2014/main" id="{B361F746-2E9E-47C1-94C4-7B5367571DFC}"/>
                  </a:ext>
                </a:extLst>
              </p:cNvPr>
              <p:cNvPicPr/>
              <p:nvPr/>
            </p:nvPicPr>
            <p:blipFill>
              <a:blip r:embed="rId9"/>
              <a:stretch>
                <a:fillRect/>
              </a:stretch>
            </p:blipFill>
            <p:spPr>
              <a:xfrm>
                <a:off x="1150193" y="1364432"/>
                <a:ext cx="632880" cy="179280"/>
              </a:xfrm>
              <a:prstGeom prst="rect">
                <a:avLst/>
              </a:prstGeom>
            </p:spPr>
          </p:pic>
        </mc:Fallback>
      </mc:AlternateContent>
      <p:sp>
        <p:nvSpPr>
          <p:cNvPr id="19" name="TextBox 18">
            <a:extLst>
              <a:ext uri="{FF2B5EF4-FFF2-40B4-BE49-F238E27FC236}">
                <a16:creationId xmlns:a16="http://schemas.microsoft.com/office/drawing/2014/main" id="{D0811269-0537-4A55-9E7B-E15493B66BB3}"/>
              </a:ext>
            </a:extLst>
          </p:cNvPr>
          <p:cNvSpPr txBox="1"/>
          <p:nvPr/>
        </p:nvSpPr>
        <p:spPr>
          <a:xfrm>
            <a:off x="1614130" y="3159778"/>
            <a:ext cx="2611742" cy="307777"/>
          </a:xfrm>
          <a:prstGeom prst="rect">
            <a:avLst/>
          </a:prstGeom>
          <a:noFill/>
        </p:spPr>
        <p:txBody>
          <a:bodyPr wrap="square">
            <a:spAutoFit/>
          </a:bodyPr>
          <a:lstStyle/>
          <a:p>
            <a:r>
              <a:rPr lang="en-US" sz="1400"/>
              <a:t>text-align: left, right, center;</a:t>
            </a:r>
          </a:p>
        </p:txBody>
      </p:sp>
      <p:sp>
        <p:nvSpPr>
          <p:cNvPr id="20" name="TextBox 19">
            <a:extLst>
              <a:ext uri="{FF2B5EF4-FFF2-40B4-BE49-F238E27FC236}">
                <a16:creationId xmlns:a16="http://schemas.microsoft.com/office/drawing/2014/main" id="{C1C09099-A554-4399-93F3-E84900CED0A8}"/>
              </a:ext>
            </a:extLst>
          </p:cNvPr>
          <p:cNvSpPr txBox="1"/>
          <p:nvPr/>
        </p:nvSpPr>
        <p:spPr>
          <a:xfrm>
            <a:off x="1604703" y="3572861"/>
            <a:ext cx="3033971" cy="307777"/>
          </a:xfrm>
          <a:prstGeom prst="rect">
            <a:avLst/>
          </a:prstGeom>
          <a:noFill/>
        </p:spPr>
        <p:txBody>
          <a:bodyPr wrap="square">
            <a:spAutoFit/>
          </a:bodyPr>
          <a:lstStyle/>
          <a:p>
            <a:r>
              <a:rPr lang="en-US" sz="1400"/>
              <a:t>vertical-align: top, middle, bottom;</a:t>
            </a:r>
          </a:p>
        </p:txBody>
      </p:sp>
      <mc:AlternateContent xmlns:mc="http://schemas.openxmlformats.org/markup-compatibility/2006" xmlns:p14="http://schemas.microsoft.com/office/powerpoint/2010/main">
        <mc:Choice Requires="p14">
          <p:contentPart p14:bwMode="auto" r:id="rId10">
            <p14:nvContentPartPr>
              <p14:cNvPr id="5" name="Ink 4">
                <a:extLst>
                  <a:ext uri="{FF2B5EF4-FFF2-40B4-BE49-F238E27FC236}">
                    <a16:creationId xmlns:a16="http://schemas.microsoft.com/office/drawing/2014/main" id="{4736F777-8AAF-46E2-8699-885DABAB6BD0}"/>
                  </a:ext>
                </a:extLst>
              </p14:cNvPr>
              <p14:cNvContentPartPr/>
              <p14:nvPr/>
            </p14:nvContentPartPr>
            <p14:xfrm>
              <a:off x="4342980" y="3209655"/>
              <a:ext cx="184680" cy="601560"/>
            </p14:xfrm>
          </p:contentPart>
        </mc:Choice>
        <mc:Fallback xmlns="">
          <p:pic>
            <p:nvPicPr>
              <p:cNvPr id="5" name="Ink 4">
                <a:extLst>
                  <a:ext uri="{FF2B5EF4-FFF2-40B4-BE49-F238E27FC236}">
                    <a16:creationId xmlns:a16="http://schemas.microsoft.com/office/drawing/2014/main" id="{4736F777-8AAF-46E2-8699-885DABAB6BD0}"/>
                  </a:ext>
                </a:extLst>
              </p:cNvPr>
              <p:cNvPicPr/>
              <p:nvPr/>
            </p:nvPicPr>
            <p:blipFill>
              <a:blip r:embed="rId11"/>
              <a:stretch>
                <a:fillRect/>
              </a:stretch>
            </p:blipFill>
            <p:spPr>
              <a:xfrm>
                <a:off x="4325340" y="3191655"/>
                <a:ext cx="220320" cy="637200"/>
              </a:xfrm>
              <a:prstGeom prst="rect">
                <a:avLst/>
              </a:prstGeom>
            </p:spPr>
          </p:pic>
        </mc:Fallback>
      </mc:AlternateContent>
      <p:sp>
        <p:nvSpPr>
          <p:cNvPr id="13" name="TextBox 12">
            <a:extLst>
              <a:ext uri="{FF2B5EF4-FFF2-40B4-BE49-F238E27FC236}">
                <a16:creationId xmlns:a16="http://schemas.microsoft.com/office/drawing/2014/main" id="{C3D9948C-F2B2-4008-A109-376BC3ADE2F1}"/>
              </a:ext>
            </a:extLst>
          </p:cNvPr>
          <p:cNvSpPr txBox="1"/>
          <p:nvPr/>
        </p:nvSpPr>
        <p:spPr>
          <a:xfrm>
            <a:off x="4730997" y="3329780"/>
            <a:ext cx="3625658" cy="307777"/>
          </a:xfrm>
          <a:prstGeom prst="rect">
            <a:avLst/>
          </a:prstGeom>
          <a:noFill/>
        </p:spPr>
        <p:txBody>
          <a:bodyPr wrap="square" rtlCol="0">
            <a:spAutoFit/>
          </a:bodyPr>
          <a:lstStyle/>
          <a:p>
            <a:r>
              <a:rPr lang="en-US" sz="1400"/>
              <a:t>Can use these guys to align text within a cell.</a:t>
            </a:r>
            <a:endParaRPr lang="en-US"/>
          </a:p>
        </p:txBody>
      </p:sp>
      <p:sp>
        <p:nvSpPr>
          <p:cNvPr id="21" name="TextBox 20">
            <a:extLst>
              <a:ext uri="{FF2B5EF4-FFF2-40B4-BE49-F238E27FC236}">
                <a16:creationId xmlns:a16="http://schemas.microsoft.com/office/drawing/2014/main" id="{0DE9E21D-088E-4465-BB1D-5FAB43F687AB}"/>
              </a:ext>
            </a:extLst>
          </p:cNvPr>
          <p:cNvSpPr txBox="1"/>
          <p:nvPr/>
        </p:nvSpPr>
        <p:spPr>
          <a:xfrm>
            <a:off x="1619072" y="3985944"/>
            <a:ext cx="1388080" cy="307777"/>
          </a:xfrm>
          <a:prstGeom prst="rect">
            <a:avLst/>
          </a:prstGeom>
          <a:noFill/>
        </p:spPr>
        <p:txBody>
          <a:bodyPr wrap="square">
            <a:spAutoFit/>
          </a:bodyPr>
          <a:lstStyle/>
          <a:p>
            <a:r>
              <a:rPr lang="en-US" sz="1400"/>
              <a:t>height: npx;</a:t>
            </a:r>
          </a:p>
        </p:txBody>
      </p:sp>
      <p:sp>
        <p:nvSpPr>
          <p:cNvPr id="22" name="TextBox 21">
            <a:extLst>
              <a:ext uri="{FF2B5EF4-FFF2-40B4-BE49-F238E27FC236}">
                <a16:creationId xmlns:a16="http://schemas.microsoft.com/office/drawing/2014/main" id="{4FC19D48-F6FF-4EE9-A4E7-ACACB4890312}"/>
              </a:ext>
            </a:extLst>
          </p:cNvPr>
          <p:cNvSpPr txBox="1"/>
          <p:nvPr/>
        </p:nvSpPr>
        <p:spPr>
          <a:xfrm>
            <a:off x="1628498" y="4310357"/>
            <a:ext cx="1388080" cy="307777"/>
          </a:xfrm>
          <a:prstGeom prst="rect">
            <a:avLst/>
          </a:prstGeom>
          <a:noFill/>
        </p:spPr>
        <p:txBody>
          <a:bodyPr wrap="square">
            <a:spAutoFit/>
          </a:bodyPr>
          <a:lstStyle/>
          <a:p>
            <a:r>
              <a:rPr lang="en-US" sz="1400"/>
              <a:t>width: npx;</a:t>
            </a:r>
          </a:p>
        </p:txBody>
      </p:sp>
      <p:sp>
        <p:nvSpPr>
          <p:cNvPr id="23" name="TextBox 22">
            <a:extLst>
              <a:ext uri="{FF2B5EF4-FFF2-40B4-BE49-F238E27FC236}">
                <a16:creationId xmlns:a16="http://schemas.microsoft.com/office/drawing/2014/main" id="{2835329F-5A99-478A-A40F-FCE0135B870C}"/>
              </a:ext>
            </a:extLst>
          </p:cNvPr>
          <p:cNvSpPr txBox="1"/>
          <p:nvPr/>
        </p:nvSpPr>
        <p:spPr>
          <a:xfrm>
            <a:off x="1628498" y="4646755"/>
            <a:ext cx="2405731" cy="307777"/>
          </a:xfrm>
          <a:prstGeom prst="rect">
            <a:avLst/>
          </a:prstGeom>
          <a:noFill/>
        </p:spPr>
        <p:txBody>
          <a:bodyPr wrap="square">
            <a:spAutoFit/>
          </a:bodyPr>
          <a:lstStyle/>
          <a:p>
            <a:r>
              <a:rPr lang="en-US" sz="1400"/>
              <a:t>border: 1px solid black;</a:t>
            </a:r>
          </a:p>
        </p:txBody>
      </p:sp>
    </p:spTree>
    <p:extLst>
      <p:ext uri="{BB962C8B-B14F-4D97-AF65-F5344CB8AC3E}">
        <p14:creationId xmlns:p14="http://schemas.microsoft.com/office/powerpoint/2010/main" val="3302909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823FFF-6556-B102-6AA6-38773AB19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772" y="1609452"/>
            <a:ext cx="8664691" cy="2309060"/>
          </a:xfrm>
          <a:prstGeom prst="rect">
            <a:avLst/>
          </a:prstGeom>
        </p:spPr>
      </p:pic>
      <p:sp>
        <p:nvSpPr>
          <p:cNvPr id="6" name="TextBox 5">
            <a:extLst>
              <a:ext uri="{FF2B5EF4-FFF2-40B4-BE49-F238E27FC236}">
                <a16:creationId xmlns:a16="http://schemas.microsoft.com/office/drawing/2014/main" id="{E9DB9902-601B-4519-44B4-C81E915D79F5}"/>
              </a:ext>
            </a:extLst>
          </p:cNvPr>
          <p:cNvSpPr txBox="1"/>
          <p:nvPr/>
        </p:nvSpPr>
        <p:spPr>
          <a:xfrm>
            <a:off x="3399425" y="212146"/>
            <a:ext cx="5633588" cy="523220"/>
          </a:xfrm>
          <a:prstGeom prst="rect">
            <a:avLst/>
          </a:prstGeom>
          <a:noFill/>
        </p:spPr>
        <p:txBody>
          <a:bodyPr wrap="square" rtlCol="0">
            <a:spAutoFit/>
          </a:bodyPr>
          <a:lstStyle/>
          <a:p>
            <a:r>
              <a:rPr lang="en-US" sz="2800" b="1" u="sng"/>
              <a:t>Basic Structure of HTML Document</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5C8DEA9-9248-C046-C06E-4E1AEBF81BA6}"/>
                  </a:ext>
                </a:extLst>
              </p14:cNvPr>
              <p14:cNvContentPartPr/>
              <p14:nvPr/>
            </p14:nvContentPartPr>
            <p14:xfrm>
              <a:off x="1048173" y="2206767"/>
              <a:ext cx="2134080" cy="1608120"/>
            </p14:xfrm>
          </p:contentPart>
        </mc:Choice>
        <mc:Fallback xmlns="">
          <p:pic>
            <p:nvPicPr>
              <p:cNvPr id="7" name="Ink 6">
                <a:extLst>
                  <a:ext uri="{FF2B5EF4-FFF2-40B4-BE49-F238E27FC236}">
                    <a16:creationId xmlns:a16="http://schemas.microsoft.com/office/drawing/2014/main" id="{65C8DEA9-9248-C046-C06E-4E1AEBF81BA6}"/>
                  </a:ext>
                </a:extLst>
              </p:cNvPr>
              <p:cNvPicPr/>
              <p:nvPr/>
            </p:nvPicPr>
            <p:blipFill>
              <a:blip r:embed="rId4"/>
              <a:stretch>
                <a:fillRect/>
              </a:stretch>
            </p:blipFill>
            <p:spPr>
              <a:xfrm>
                <a:off x="1042053" y="2200647"/>
                <a:ext cx="2146320" cy="1620360"/>
              </a:xfrm>
              <a:prstGeom prst="rect">
                <a:avLst/>
              </a:prstGeom>
            </p:spPr>
          </p:pic>
        </mc:Fallback>
      </mc:AlternateContent>
      <p:sp>
        <p:nvSpPr>
          <p:cNvPr id="8" name="TextBox 7">
            <a:extLst>
              <a:ext uri="{FF2B5EF4-FFF2-40B4-BE49-F238E27FC236}">
                <a16:creationId xmlns:a16="http://schemas.microsoft.com/office/drawing/2014/main" id="{57B8EDAA-88DD-EFB2-A5D1-E915B168852E}"/>
              </a:ext>
            </a:extLst>
          </p:cNvPr>
          <p:cNvSpPr txBox="1"/>
          <p:nvPr/>
        </p:nvSpPr>
        <p:spPr>
          <a:xfrm>
            <a:off x="1475509" y="4073648"/>
            <a:ext cx="4998027" cy="338554"/>
          </a:xfrm>
          <a:prstGeom prst="rect">
            <a:avLst/>
          </a:prstGeom>
          <a:noFill/>
        </p:spPr>
        <p:txBody>
          <a:bodyPr wrap="square" rtlCol="0">
            <a:spAutoFit/>
          </a:bodyPr>
          <a:lstStyle/>
          <a:p>
            <a:r>
              <a:rPr lang="en-US" sz="1600"/>
              <a:t>Note external and internal style specifications.</a:t>
            </a:r>
          </a:p>
        </p:txBody>
      </p:sp>
    </p:spTree>
    <p:extLst>
      <p:ext uri="{BB962C8B-B14F-4D97-AF65-F5344CB8AC3E}">
        <p14:creationId xmlns:p14="http://schemas.microsoft.com/office/powerpoint/2010/main" val="32623510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024149" y="129547"/>
            <a:ext cx="2337847" cy="523220"/>
          </a:xfrm>
          <a:prstGeom prst="rect">
            <a:avLst/>
          </a:prstGeom>
          <a:noFill/>
        </p:spPr>
        <p:txBody>
          <a:bodyPr wrap="square" rtlCol="0">
            <a:spAutoFit/>
          </a:bodyPr>
          <a:lstStyle/>
          <a:p>
            <a:r>
              <a:rPr lang="en-US" sz="2800" b="1" u="sng"/>
              <a:t>CSS Form Tags</a:t>
            </a:r>
          </a:p>
        </p:txBody>
      </p:sp>
      <p:sp>
        <p:nvSpPr>
          <p:cNvPr id="20" name="TextBox 19">
            <a:extLst>
              <a:ext uri="{FF2B5EF4-FFF2-40B4-BE49-F238E27FC236}">
                <a16:creationId xmlns:a16="http://schemas.microsoft.com/office/drawing/2014/main" id="{12C7D241-5942-4785-94D9-6610942E280D}"/>
              </a:ext>
            </a:extLst>
          </p:cNvPr>
          <p:cNvSpPr txBox="1"/>
          <p:nvPr/>
        </p:nvSpPr>
        <p:spPr>
          <a:xfrm>
            <a:off x="523046" y="867611"/>
            <a:ext cx="4762394" cy="307777"/>
          </a:xfrm>
          <a:prstGeom prst="rect">
            <a:avLst/>
          </a:prstGeom>
          <a:noFill/>
        </p:spPr>
        <p:txBody>
          <a:bodyPr wrap="none" rtlCol="0">
            <a:spAutoFit/>
          </a:bodyPr>
          <a:lstStyle/>
          <a:p>
            <a:r>
              <a:rPr lang="en-US" sz="1400"/>
              <a:t>Here’s a little more on the attributes of some of those guys.  </a:t>
            </a:r>
          </a:p>
        </p:txBody>
      </p:sp>
      <p:sp>
        <p:nvSpPr>
          <p:cNvPr id="9" name="TextBox 8">
            <a:extLst>
              <a:ext uri="{FF2B5EF4-FFF2-40B4-BE49-F238E27FC236}">
                <a16:creationId xmlns:a16="http://schemas.microsoft.com/office/drawing/2014/main" id="{4C306902-97D7-486C-B740-65D8B6EC08DE}"/>
              </a:ext>
            </a:extLst>
          </p:cNvPr>
          <p:cNvSpPr txBox="1"/>
          <p:nvPr/>
        </p:nvSpPr>
        <p:spPr>
          <a:xfrm>
            <a:off x="5307555" y="1587712"/>
            <a:ext cx="4075717" cy="307777"/>
          </a:xfrm>
          <a:prstGeom prst="rect">
            <a:avLst/>
          </a:prstGeom>
          <a:noFill/>
        </p:spPr>
        <p:txBody>
          <a:bodyPr wrap="square" rtlCol="0">
            <a:spAutoFit/>
          </a:bodyPr>
          <a:lstStyle/>
          <a:p>
            <a:r>
              <a:rPr lang="en-US" sz="1400"/>
              <a:t>All the font stuff works here apparently, as in p { }.</a:t>
            </a:r>
          </a:p>
        </p:txBody>
      </p:sp>
      <p:sp>
        <p:nvSpPr>
          <p:cNvPr id="18" name="TextBox 17">
            <a:extLst>
              <a:ext uri="{FF2B5EF4-FFF2-40B4-BE49-F238E27FC236}">
                <a16:creationId xmlns:a16="http://schemas.microsoft.com/office/drawing/2014/main" id="{017B936C-221E-45CE-BCD4-7B871A71BCD0}"/>
              </a:ext>
            </a:extLst>
          </p:cNvPr>
          <p:cNvSpPr txBox="1"/>
          <p:nvPr/>
        </p:nvSpPr>
        <p:spPr>
          <a:xfrm>
            <a:off x="2939782" y="1603331"/>
            <a:ext cx="1555919" cy="307777"/>
          </a:xfrm>
          <a:prstGeom prst="rect">
            <a:avLst/>
          </a:prstGeom>
          <a:noFill/>
        </p:spPr>
        <p:txBody>
          <a:bodyPr wrap="square">
            <a:spAutoFit/>
          </a:bodyPr>
          <a:lstStyle/>
          <a:p>
            <a:r>
              <a:rPr lang="en-US" sz="1400"/>
              <a:t>font-weight: bold;</a:t>
            </a:r>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FC9092CD-F0BA-47E2-A7D2-08FDC99784EB}"/>
                  </a:ext>
                </a:extLst>
              </p14:cNvPr>
              <p14:cNvContentPartPr/>
              <p14:nvPr/>
            </p14:nvContentPartPr>
            <p14:xfrm>
              <a:off x="6193073" y="6070532"/>
              <a:ext cx="360" cy="360"/>
            </p14:xfrm>
          </p:contentPart>
        </mc:Choice>
        <mc:Fallback xmlns="">
          <p:pic>
            <p:nvPicPr>
              <p:cNvPr id="27" name="Ink 26">
                <a:extLst>
                  <a:ext uri="{FF2B5EF4-FFF2-40B4-BE49-F238E27FC236}">
                    <a16:creationId xmlns:a16="http://schemas.microsoft.com/office/drawing/2014/main" id="{FC9092CD-F0BA-47E2-A7D2-08FDC99784EB}"/>
                  </a:ext>
                </a:extLst>
              </p:cNvPr>
              <p:cNvPicPr/>
              <p:nvPr/>
            </p:nvPicPr>
            <p:blipFill>
              <a:blip r:embed="rId4"/>
              <a:stretch>
                <a:fillRect/>
              </a:stretch>
            </p:blipFill>
            <p:spPr>
              <a:xfrm>
                <a:off x="6188753" y="6066212"/>
                <a:ext cx="9000" cy="9000"/>
              </a:xfrm>
              <a:prstGeom prst="rect">
                <a:avLst/>
              </a:prstGeom>
            </p:spPr>
          </p:pic>
        </mc:Fallback>
      </mc:AlternateContent>
      <p:sp>
        <p:nvSpPr>
          <p:cNvPr id="21" name="TextBox 20">
            <a:extLst>
              <a:ext uri="{FF2B5EF4-FFF2-40B4-BE49-F238E27FC236}">
                <a16:creationId xmlns:a16="http://schemas.microsoft.com/office/drawing/2014/main" id="{866939A8-05FD-4F0A-8D14-99CB3219900F}"/>
              </a:ext>
            </a:extLst>
          </p:cNvPr>
          <p:cNvSpPr txBox="1"/>
          <p:nvPr/>
        </p:nvSpPr>
        <p:spPr>
          <a:xfrm>
            <a:off x="524127" y="1549230"/>
            <a:ext cx="1694467" cy="338554"/>
          </a:xfrm>
          <a:prstGeom prst="rect">
            <a:avLst/>
          </a:prstGeom>
          <a:noFill/>
        </p:spPr>
        <p:txBody>
          <a:bodyPr wrap="square">
            <a:spAutoFit/>
          </a:bodyPr>
          <a:lstStyle/>
          <a:p>
            <a:r>
              <a:rPr lang="en-US" sz="1600"/>
              <a:t>label { }</a:t>
            </a:r>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DD487654-A23D-4585-8BC8-7B7BE82E4139}"/>
                  </a:ext>
                </a:extLst>
              </p14:cNvPr>
              <p14:cNvContentPartPr/>
              <p14:nvPr/>
            </p14:nvContentPartPr>
            <p14:xfrm>
              <a:off x="1220518" y="1887784"/>
              <a:ext cx="1555920" cy="304920"/>
            </p14:xfrm>
          </p:contentPart>
        </mc:Choice>
        <mc:Fallback xmlns="">
          <p:pic>
            <p:nvPicPr>
              <p:cNvPr id="7" name="Ink 6">
                <a:extLst>
                  <a:ext uri="{FF2B5EF4-FFF2-40B4-BE49-F238E27FC236}">
                    <a16:creationId xmlns:a16="http://schemas.microsoft.com/office/drawing/2014/main" id="{DD487654-A23D-4585-8BC8-7B7BE82E4139}"/>
                  </a:ext>
                </a:extLst>
              </p:cNvPr>
              <p:cNvPicPr/>
              <p:nvPr/>
            </p:nvPicPr>
            <p:blipFill>
              <a:blip r:embed="rId6"/>
              <a:stretch>
                <a:fillRect/>
              </a:stretch>
            </p:blipFill>
            <p:spPr>
              <a:xfrm>
                <a:off x="1216197" y="1883464"/>
                <a:ext cx="1564562" cy="313560"/>
              </a:xfrm>
              <a:prstGeom prst="rect">
                <a:avLst/>
              </a:prstGeom>
            </p:spPr>
          </p:pic>
        </mc:Fallback>
      </mc:AlternateContent>
    </p:spTree>
    <p:extLst>
      <p:ext uri="{BB962C8B-B14F-4D97-AF65-F5344CB8AC3E}">
        <p14:creationId xmlns:p14="http://schemas.microsoft.com/office/powerpoint/2010/main" val="23449703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865802" y="126020"/>
            <a:ext cx="2460396" cy="523220"/>
          </a:xfrm>
          <a:prstGeom prst="rect">
            <a:avLst/>
          </a:prstGeom>
          <a:noFill/>
        </p:spPr>
        <p:txBody>
          <a:bodyPr wrap="square" rtlCol="0">
            <a:spAutoFit/>
          </a:bodyPr>
          <a:lstStyle/>
          <a:p>
            <a:r>
              <a:rPr lang="en-US" sz="2800" b="1" u="sng"/>
              <a:t>CSS Canvas Tag</a:t>
            </a:r>
          </a:p>
        </p:txBody>
      </p:sp>
      <p:sp>
        <p:nvSpPr>
          <p:cNvPr id="6" name="TextBox 5">
            <a:extLst>
              <a:ext uri="{FF2B5EF4-FFF2-40B4-BE49-F238E27FC236}">
                <a16:creationId xmlns:a16="http://schemas.microsoft.com/office/drawing/2014/main" id="{34709379-BA8A-4EDD-A7AA-0A6F8EB1E102}"/>
              </a:ext>
            </a:extLst>
          </p:cNvPr>
          <p:cNvSpPr txBox="1"/>
          <p:nvPr/>
        </p:nvSpPr>
        <p:spPr>
          <a:xfrm>
            <a:off x="505838" y="1155746"/>
            <a:ext cx="10499913" cy="523220"/>
          </a:xfrm>
          <a:prstGeom prst="rect">
            <a:avLst/>
          </a:prstGeom>
          <a:noFill/>
        </p:spPr>
        <p:txBody>
          <a:bodyPr wrap="square" rtlCol="0">
            <a:spAutoFit/>
          </a:bodyPr>
          <a:lstStyle/>
          <a:p>
            <a:r>
              <a:rPr lang="en-US" sz="1400" dirty="0"/>
              <a:t>So we can use a canvas tag to set up graphics.  Typically want to set up a region with a set width and height, and maybe border.   Will need to assign an id if using with </a:t>
            </a:r>
            <a:r>
              <a:rPr lang="en-US" sz="1400" dirty="0" err="1"/>
              <a:t>Javascript</a:t>
            </a:r>
            <a:r>
              <a:rPr lang="en-US" sz="1400" dirty="0"/>
              <a:t>.  Apropos the border styling we have:</a:t>
            </a:r>
          </a:p>
        </p:txBody>
      </p:sp>
      <p:pic>
        <p:nvPicPr>
          <p:cNvPr id="4" name="Picture 3">
            <a:extLst>
              <a:ext uri="{FF2B5EF4-FFF2-40B4-BE49-F238E27FC236}">
                <a16:creationId xmlns:a16="http://schemas.microsoft.com/office/drawing/2014/main" id="{C38310A5-8756-49A6-96A3-8B795AD76B9A}"/>
              </a:ext>
            </a:extLst>
          </p:cNvPr>
          <p:cNvPicPr>
            <a:picLocks noChangeAspect="1"/>
          </p:cNvPicPr>
          <p:nvPr/>
        </p:nvPicPr>
        <p:blipFill>
          <a:blip r:embed="rId3"/>
          <a:stretch>
            <a:fillRect/>
          </a:stretch>
        </p:blipFill>
        <p:spPr>
          <a:xfrm>
            <a:off x="505838" y="4806653"/>
            <a:ext cx="7976672" cy="543680"/>
          </a:xfrm>
          <a:prstGeom prst="rect">
            <a:avLst/>
          </a:prstGeom>
        </p:spPr>
      </p:pic>
      <p:sp>
        <p:nvSpPr>
          <p:cNvPr id="3" name="TextBox 2">
            <a:extLst>
              <a:ext uri="{FF2B5EF4-FFF2-40B4-BE49-F238E27FC236}">
                <a16:creationId xmlns:a16="http://schemas.microsoft.com/office/drawing/2014/main" id="{09378301-319E-4CD9-9D40-894F847AB205}"/>
              </a:ext>
            </a:extLst>
          </p:cNvPr>
          <p:cNvSpPr txBox="1"/>
          <p:nvPr/>
        </p:nvSpPr>
        <p:spPr>
          <a:xfrm>
            <a:off x="556180" y="2017335"/>
            <a:ext cx="1113253" cy="369332"/>
          </a:xfrm>
          <a:prstGeom prst="rect">
            <a:avLst/>
          </a:prstGeom>
          <a:noFill/>
        </p:spPr>
        <p:txBody>
          <a:bodyPr wrap="none" rtlCol="0">
            <a:spAutoFit/>
          </a:bodyPr>
          <a:lstStyle/>
          <a:p>
            <a:r>
              <a:rPr lang="en-US"/>
              <a:t>canvas { } </a:t>
            </a: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9FFCD0A7-8F2C-483C-B256-758E7F4BBF29}"/>
                  </a:ext>
                </a:extLst>
              </p14:cNvPr>
              <p14:cNvContentPartPr/>
              <p14:nvPr/>
            </p14:nvContentPartPr>
            <p14:xfrm>
              <a:off x="3776189" y="2218164"/>
              <a:ext cx="1069187" cy="59799"/>
            </p14:xfrm>
          </p:contentPart>
        </mc:Choice>
        <mc:Fallback xmlns="">
          <p:pic>
            <p:nvPicPr>
              <p:cNvPr id="12" name="Ink 11">
                <a:extLst>
                  <a:ext uri="{FF2B5EF4-FFF2-40B4-BE49-F238E27FC236}">
                    <a16:creationId xmlns:a16="http://schemas.microsoft.com/office/drawing/2014/main" id="{9FFCD0A7-8F2C-483C-B256-758E7F4BBF29}"/>
                  </a:ext>
                </a:extLst>
              </p:cNvPr>
              <p:cNvPicPr/>
              <p:nvPr/>
            </p:nvPicPr>
            <p:blipFill>
              <a:blip r:embed="rId5"/>
              <a:stretch>
                <a:fillRect/>
              </a:stretch>
            </p:blipFill>
            <p:spPr>
              <a:xfrm>
                <a:off x="3767189" y="2209158"/>
                <a:ext cx="1086827" cy="77451"/>
              </a:xfrm>
              <a:prstGeom prst="rect">
                <a:avLst/>
              </a:prstGeom>
            </p:spPr>
          </p:pic>
        </mc:Fallback>
      </mc:AlternateContent>
      <p:sp>
        <p:nvSpPr>
          <p:cNvPr id="13" name="TextBox 12">
            <a:extLst>
              <a:ext uri="{FF2B5EF4-FFF2-40B4-BE49-F238E27FC236}">
                <a16:creationId xmlns:a16="http://schemas.microsoft.com/office/drawing/2014/main" id="{0EC6698D-21ED-4FAA-A5E7-CFD980622035}"/>
              </a:ext>
            </a:extLst>
          </p:cNvPr>
          <p:cNvSpPr txBox="1"/>
          <p:nvPr/>
        </p:nvSpPr>
        <p:spPr>
          <a:xfrm>
            <a:off x="5042473" y="2064274"/>
            <a:ext cx="5044820" cy="307777"/>
          </a:xfrm>
          <a:prstGeom prst="rect">
            <a:avLst/>
          </a:prstGeom>
          <a:noFill/>
        </p:spPr>
        <p:txBody>
          <a:bodyPr wrap="square" rtlCol="0">
            <a:spAutoFit/>
          </a:bodyPr>
          <a:lstStyle/>
          <a:p>
            <a:r>
              <a:rPr lang="en-US" sz="1400"/>
              <a:t>So here we set a table border 1 px thick, solid color, and black.  </a:t>
            </a:r>
          </a:p>
        </p:txBody>
      </p:sp>
      <p:sp>
        <p:nvSpPr>
          <p:cNvPr id="14" name="TextBox 13">
            <a:extLst>
              <a:ext uri="{FF2B5EF4-FFF2-40B4-BE49-F238E27FC236}">
                <a16:creationId xmlns:a16="http://schemas.microsoft.com/office/drawing/2014/main" id="{81C7DC70-85BC-4B2D-8416-2B79C2F31E48}"/>
              </a:ext>
            </a:extLst>
          </p:cNvPr>
          <p:cNvSpPr txBox="1"/>
          <p:nvPr/>
        </p:nvSpPr>
        <p:spPr>
          <a:xfrm>
            <a:off x="1789195" y="2064275"/>
            <a:ext cx="2405731" cy="307777"/>
          </a:xfrm>
          <a:prstGeom prst="rect">
            <a:avLst/>
          </a:prstGeom>
          <a:noFill/>
        </p:spPr>
        <p:txBody>
          <a:bodyPr wrap="square">
            <a:spAutoFit/>
          </a:bodyPr>
          <a:lstStyle/>
          <a:p>
            <a:r>
              <a:rPr lang="en-US" sz="1400"/>
              <a:t>border: 1px solid black;</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65CF46A1-D6A6-4684-BA0B-3CE6D03B00FA}"/>
                  </a:ext>
                </a:extLst>
              </p14:cNvPr>
              <p14:cNvContentPartPr/>
              <p14:nvPr/>
            </p14:nvContentPartPr>
            <p14:xfrm>
              <a:off x="5237344" y="2765417"/>
              <a:ext cx="1069187" cy="59799"/>
            </p14:xfrm>
          </p:contentPart>
        </mc:Choice>
        <mc:Fallback xmlns="">
          <p:pic>
            <p:nvPicPr>
              <p:cNvPr id="15" name="Ink 14">
                <a:extLst>
                  <a:ext uri="{FF2B5EF4-FFF2-40B4-BE49-F238E27FC236}">
                    <a16:creationId xmlns:a16="http://schemas.microsoft.com/office/drawing/2014/main" id="{65CF46A1-D6A6-4684-BA0B-3CE6D03B00FA}"/>
                  </a:ext>
                </a:extLst>
              </p:cNvPr>
              <p:cNvPicPr/>
              <p:nvPr/>
            </p:nvPicPr>
            <p:blipFill>
              <a:blip r:embed="rId5"/>
              <a:stretch>
                <a:fillRect/>
              </a:stretch>
            </p:blipFill>
            <p:spPr>
              <a:xfrm>
                <a:off x="5228344" y="2756411"/>
                <a:ext cx="1086827" cy="77451"/>
              </a:xfrm>
              <a:prstGeom prst="rect">
                <a:avLst/>
              </a:prstGeom>
            </p:spPr>
          </p:pic>
        </mc:Fallback>
      </mc:AlternateContent>
      <p:sp>
        <p:nvSpPr>
          <p:cNvPr id="16" name="TextBox 15">
            <a:extLst>
              <a:ext uri="{FF2B5EF4-FFF2-40B4-BE49-F238E27FC236}">
                <a16:creationId xmlns:a16="http://schemas.microsoft.com/office/drawing/2014/main" id="{6A1C52E8-E7CB-4FFD-8F01-8EDD193E8707}"/>
              </a:ext>
            </a:extLst>
          </p:cNvPr>
          <p:cNvSpPr txBox="1"/>
          <p:nvPr/>
        </p:nvSpPr>
        <p:spPr>
          <a:xfrm>
            <a:off x="6655322" y="2605488"/>
            <a:ext cx="978111" cy="307777"/>
          </a:xfrm>
          <a:prstGeom prst="rect">
            <a:avLst/>
          </a:prstGeom>
          <a:noFill/>
        </p:spPr>
        <p:txBody>
          <a:bodyPr wrap="square" rtlCol="0">
            <a:spAutoFit/>
          </a:bodyPr>
          <a:lstStyle/>
          <a:p>
            <a:r>
              <a:rPr lang="en-US" sz="1400"/>
              <a:t>yep</a:t>
            </a:r>
          </a:p>
        </p:txBody>
      </p:sp>
      <p:sp>
        <p:nvSpPr>
          <p:cNvPr id="17" name="TextBox 16">
            <a:extLst>
              <a:ext uri="{FF2B5EF4-FFF2-40B4-BE49-F238E27FC236}">
                <a16:creationId xmlns:a16="http://schemas.microsoft.com/office/drawing/2014/main" id="{2A7AB091-CD82-4622-8216-89C38CF11527}"/>
              </a:ext>
            </a:extLst>
          </p:cNvPr>
          <p:cNvSpPr txBox="1"/>
          <p:nvPr/>
        </p:nvSpPr>
        <p:spPr>
          <a:xfrm>
            <a:off x="1789195" y="2631440"/>
            <a:ext cx="3367265" cy="307777"/>
          </a:xfrm>
          <a:prstGeom prst="rect">
            <a:avLst/>
          </a:prstGeom>
          <a:noFill/>
        </p:spPr>
        <p:txBody>
          <a:bodyPr wrap="square">
            <a:spAutoFit/>
          </a:bodyPr>
          <a:lstStyle/>
          <a:p>
            <a:r>
              <a:rPr lang="en-US" sz="1400" dirty="0"/>
              <a:t>position: fixed, static, relative, or absolute;</a:t>
            </a:r>
          </a:p>
        </p:txBody>
      </p:sp>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478BB5C8-9C01-439E-9B9C-6926390BB6FF}"/>
                  </a:ext>
                </a:extLst>
              </p14:cNvPr>
              <p14:cNvContentPartPr/>
              <p14:nvPr/>
            </p14:nvContentPartPr>
            <p14:xfrm>
              <a:off x="3137898" y="3245558"/>
              <a:ext cx="1069187" cy="59799"/>
            </p14:xfrm>
          </p:contentPart>
        </mc:Choice>
        <mc:Fallback xmlns="">
          <p:pic>
            <p:nvPicPr>
              <p:cNvPr id="18" name="Ink 17">
                <a:extLst>
                  <a:ext uri="{FF2B5EF4-FFF2-40B4-BE49-F238E27FC236}">
                    <a16:creationId xmlns:a16="http://schemas.microsoft.com/office/drawing/2014/main" id="{478BB5C8-9C01-439E-9B9C-6926390BB6FF}"/>
                  </a:ext>
                </a:extLst>
              </p:cNvPr>
              <p:cNvPicPr/>
              <p:nvPr/>
            </p:nvPicPr>
            <p:blipFill>
              <a:blip r:embed="rId5"/>
              <a:stretch>
                <a:fillRect/>
              </a:stretch>
            </p:blipFill>
            <p:spPr>
              <a:xfrm>
                <a:off x="3128898" y="3236552"/>
                <a:ext cx="1086827" cy="77451"/>
              </a:xfrm>
              <a:prstGeom prst="rect">
                <a:avLst/>
              </a:prstGeom>
            </p:spPr>
          </p:pic>
        </mc:Fallback>
      </mc:AlternateContent>
      <p:sp>
        <p:nvSpPr>
          <p:cNvPr id="19" name="TextBox 18">
            <a:extLst>
              <a:ext uri="{FF2B5EF4-FFF2-40B4-BE49-F238E27FC236}">
                <a16:creationId xmlns:a16="http://schemas.microsoft.com/office/drawing/2014/main" id="{DB9754CC-147A-4B11-AA55-1ED18CB8421D}"/>
              </a:ext>
            </a:extLst>
          </p:cNvPr>
          <p:cNvSpPr txBox="1"/>
          <p:nvPr/>
        </p:nvSpPr>
        <p:spPr>
          <a:xfrm>
            <a:off x="4558655" y="3100437"/>
            <a:ext cx="2181508" cy="307777"/>
          </a:xfrm>
          <a:prstGeom prst="rect">
            <a:avLst/>
          </a:prstGeom>
          <a:noFill/>
        </p:spPr>
        <p:txBody>
          <a:bodyPr wrap="square" rtlCol="0">
            <a:spAutoFit/>
          </a:bodyPr>
          <a:lstStyle/>
          <a:p>
            <a:r>
              <a:rPr lang="en-US" sz="1400"/>
              <a:t>higher goes on topper</a:t>
            </a:r>
          </a:p>
        </p:txBody>
      </p:sp>
      <p:sp>
        <p:nvSpPr>
          <p:cNvPr id="20" name="TextBox 19">
            <a:extLst>
              <a:ext uri="{FF2B5EF4-FFF2-40B4-BE49-F238E27FC236}">
                <a16:creationId xmlns:a16="http://schemas.microsoft.com/office/drawing/2014/main" id="{783F5BC0-9113-4C4B-8C35-F57F4F0942D4}"/>
              </a:ext>
            </a:extLst>
          </p:cNvPr>
          <p:cNvSpPr txBox="1"/>
          <p:nvPr/>
        </p:nvSpPr>
        <p:spPr>
          <a:xfrm>
            <a:off x="1789196" y="3100437"/>
            <a:ext cx="1312222" cy="307777"/>
          </a:xfrm>
          <a:prstGeom prst="rect">
            <a:avLst/>
          </a:prstGeom>
          <a:noFill/>
        </p:spPr>
        <p:txBody>
          <a:bodyPr wrap="square">
            <a:spAutoFit/>
          </a:bodyPr>
          <a:lstStyle/>
          <a:p>
            <a:r>
              <a:rPr lang="en-US" sz="1400"/>
              <a:t>z-index: 2;</a:t>
            </a:r>
          </a:p>
        </p:txBody>
      </p:sp>
      <p:sp>
        <p:nvSpPr>
          <p:cNvPr id="21" name="TextBox 20">
            <a:extLst>
              <a:ext uri="{FF2B5EF4-FFF2-40B4-BE49-F238E27FC236}">
                <a16:creationId xmlns:a16="http://schemas.microsoft.com/office/drawing/2014/main" id="{19BBA53E-6BA0-4E82-8A0C-6324102FB7CB}"/>
              </a:ext>
            </a:extLst>
          </p:cNvPr>
          <p:cNvSpPr txBox="1"/>
          <p:nvPr/>
        </p:nvSpPr>
        <p:spPr>
          <a:xfrm>
            <a:off x="1789195" y="3581889"/>
            <a:ext cx="1289156" cy="954107"/>
          </a:xfrm>
          <a:prstGeom prst="rect">
            <a:avLst/>
          </a:prstGeom>
          <a:noFill/>
        </p:spPr>
        <p:txBody>
          <a:bodyPr wrap="square">
            <a:spAutoFit/>
          </a:bodyPr>
          <a:lstStyle/>
          <a:p>
            <a:r>
              <a:rPr lang="en-US" sz="1400"/>
              <a:t>top: n</a:t>
            </a:r>
            <a:r>
              <a:rPr lang="en-US" sz="1400" baseline="-25000"/>
              <a:t>1</a:t>
            </a:r>
            <a:r>
              <a:rPr lang="en-US" sz="1400"/>
              <a:t>px;</a:t>
            </a:r>
          </a:p>
          <a:p>
            <a:r>
              <a:rPr lang="en-US" sz="1400"/>
              <a:t>bottom: n</a:t>
            </a:r>
            <a:r>
              <a:rPr lang="en-US" sz="1400" baseline="-25000"/>
              <a:t>2</a:t>
            </a:r>
            <a:r>
              <a:rPr lang="en-US" sz="1400"/>
              <a:t>px;</a:t>
            </a:r>
          </a:p>
          <a:p>
            <a:r>
              <a:rPr lang="en-US" sz="1400"/>
              <a:t>left: n</a:t>
            </a:r>
            <a:r>
              <a:rPr lang="en-US" sz="1400" baseline="-25000"/>
              <a:t>3</a:t>
            </a:r>
            <a:r>
              <a:rPr lang="en-US" sz="1400"/>
              <a:t>px;</a:t>
            </a:r>
          </a:p>
          <a:p>
            <a:r>
              <a:rPr lang="en-US" sz="1400"/>
              <a:t>right: n</a:t>
            </a:r>
            <a:r>
              <a:rPr lang="en-US" sz="1400" baseline="-25000"/>
              <a:t>4</a:t>
            </a:r>
            <a:r>
              <a:rPr lang="en-US" sz="1400"/>
              <a:t>px;</a:t>
            </a:r>
          </a:p>
        </p:txBody>
      </p:sp>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6E4DB039-87F3-4E11-A5AD-386B7B2741E3}"/>
                  </a:ext>
                </a:extLst>
              </p14:cNvPr>
              <p14:cNvContentPartPr/>
              <p14:nvPr/>
            </p14:nvContentPartPr>
            <p14:xfrm>
              <a:off x="3200503" y="3698345"/>
              <a:ext cx="153720" cy="715320"/>
            </p14:xfrm>
          </p:contentPart>
        </mc:Choice>
        <mc:Fallback xmlns="">
          <p:pic>
            <p:nvPicPr>
              <p:cNvPr id="22" name="Ink 21">
                <a:extLst>
                  <a:ext uri="{FF2B5EF4-FFF2-40B4-BE49-F238E27FC236}">
                    <a16:creationId xmlns:a16="http://schemas.microsoft.com/office/drawing/2014/main" id="{6E4DB039-87F3-4E11-A5AD-386B7B2741E3}"/>
                  </a:ext>
                </a:extLst>
              </p:cNvPr>
              <p:cNvPicPr/>
              <p:nvPr/>
            </p:nvPicPr>
            <p:blipFill>
              <a:blip r:embed="rId9"/>
              <a:stretch>
                <a:fillRect/>
              </a:stretch>
            </p:blipFill>
            <p:spPr>
              <a:xfrm>
                <a:off x="3191863" y="3689345"/>
                <a:ext cx="171360" cy="732960"/>
              </a:xfrm>
              <a:prstGeom prst="rect">
                <a:avLst/>
              </a:prstGeom>
            </p:spPr>
          </p:pic>
        </mc:Fallback>
      </mc:AlternateContent>
      <p:sp>
        <p:nvSpPr>
          <p:cNvPr id="23" name="TextBox 22">
            <a:extLst>
              <a:ext uri="{FF2B5EF4-FFF2-40B4-BE49-F238E27FC236}">
                <a16:creationId xmlns:a16="http://schemas.microsoft.com/office/drawing/2014/main" id="{84321BD1-71D8-40BB-B3E3-9E59907DFEDF}"/>
              </a:ext>
            </a:extLst>
          </p:cNvPr>
          <p:cNvSpPr txBox="1"/>
          <p:nvPr/>
        </p:nvSpPr>
        <p:spPr>
          <a:xfrm>
            <a:off x="3596825" y="3878662"/>
            <a:ext cx="1665841" cy="307777"/>
          </a:xfrm>
          <a:prstGeom prst="rect">
            <a:avLst/>
          </a:prstGeom>
          <a:noFill/>
        </p:spPr>
        <p:txBody>
          <a:bodyPr wrap="none" rtlCol="0">
            <a:spAutoFit/>
          </a:bodyPr>
          <a:lstStyle/>
          <a:p>
            <a:r>
              <a:rPr lang="en-US" sz="1400"/>
              <a:t>As priorly discussed.</a:t>
            </a:r>
            <a:endParaRPr lang="en-US"/>
          </a:p>
        </p:txBody>
      </p:sp>
      <mc:AlternateContent xmlns:mc="http://schemas.openxmlformats.org/markup-compatibility/2006" xmlns:p14="http://schemas.microsoft.com/office/powerpoint/2010/main">
        <mc:Choice Requires="p14">
          <p:contentPart p14:bwMode="auto" r:id="rId10">
            <p14:nvContentPartPr>
              <p14:cNvPr id="5" name="Ink 4">
                <a:extLst>
                  <a:ext uri="{FF2B5EF4-FFF2-40B4-BE49-F238E27FC236}">
                    <a16:creationId xmlns:a16="http://schemas.microsoft.com/office/drawing/2014/main" id="{3F86E644-6AB3-45C7-81BF-3539B79444E3}"/>
                  </a:ext>
                </a:extLst>
              </p14:cNvPr>
              <p14:cNvContentPartPr/>
              <p14:nvPr/>
            </p14:nvContentPartPr>
            <p14:xfrm>
              <a:off x="1413713" y="1930532"/>
              <a:ext cx="553320" cy="143280"/>
            </p14:xfrm>
          </p:contentPart>
        </mc:Choice>
        <mc:Fallback xmlns="">
          <p:pic>
            <p:nvPicPr>
              <p:cNvPr id="5" name="Ink 4">
                <a:extLst>
                  <a:ext uri="{FF2B5EF4-FFF2-40B4-BE49-F238E27FC236}">
                    <a16:creationId xmlns:a16="http://schemas.microsoft.com/office/drawing/2014/main" id="{3F86E644-6AB3-45C7-81BF-3539B79444E3}"/>
                  </a:ext>
                </a:extLst>
              </p:cNvPr>
              <p:cNvPicPr/>
              <p:nvPr/>
            </p:nvPicPr>
            <p:blipFill>
              <a:blip r:embed="rId11"/>
              <a:stretch>
                <a:fillRect/>
              </a:stretch>
            </p:blipFill>
            <p:spPr>
              <a:xfrm>
                <a:off x="1405073" y="1921892"/>
                <a:ext cx="570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7AA6FC18-C536-4584-948B-ED0CDE27C8B1}"/>
                  </a:ext>
                </a:extLst>
              </p14:cNvPr>
              <p14:cNvContentPartPr/>
              <p14:nvPr/>
            </p14:nvContentPartPr>
            <p14:xfrm>
              <a:off x="2831330" y="5407788"/>
              <a:ext cx="360" cy="360"/>
            </p14:xfrm>
          </p:contentPart>
        </mc:Choice>
        <mc:Fallback xmlns="">
          <p:pic>
            <p:nvPicPr>
              <p:cNvPr id="7" name="Ink 6">
                <a:extLst>
                  <a:ext uri="{FF2B5EF4-FFF2-40B4-BE49-F238E27FC236}">
                    <a16:creationId xmlns:a16="http://schemas.microsoft.com/office/drawing/2014/main" id="{7AA6FC18-C536-4584-948B-ED0CDE27C8B1}"/>
                  </a:ext>
                </a:extLst>
              </p:cNvPr>
              <p:cNvPicPr/>
              <p:nvPr/>
            </p:nvPicPr>
            <p:blipFill>
              <a:blip r:embed="rId13"/>
              <a:stretch>
                <a:fillRect/>
              </a:stretch>
            </p:blipFill>
            <p:spPr>
              <a:xfrm>
                <a:off x="2822690" y="5398788"/>
                <a:ext cx="18000" cy="18000"/>
              </a:xfrm>
              <a:prstGeom prst="rect">
                <a:avLst/>
              </a:prstGeom>
            </p:spPr>
          </p:pic>
        </mc:Fallback>
      </mc:AlternateContent>
      <p:grpSp>
        <p:nvGrpSpPr>
          <p:cNvPr id="10" name="Group 9">
            <a:extLst>
              <a:ext uri="{FF2B5EF4-FFF2-40B4-BE49-F238E27FC236}">
                <a16:creationId xmlns:a16="http://schemas.microsoft.com/office/drawing/2014/main" id="{746B73D0-5D6B-4DAA-8C52-203F7819D473}"/>
              </a:ext>
            </a:extLst>
          </p:cNvPr>
          <p:cNvGrpSpPr/>
          <p:nvPr/>
        </p:nvGrpSpPr>
        <p:grpSpPr>
          <a:xfrm>
            <a:off x="2546570" y="4807668"/>
            <a:ext cx="2139480" cy="1023120"/>
            <a:chOff x="2546570" y="4807668"/>
            <a:chExt cx="2139480" cy="1023120"/>
          </a:xfrm>
        </p:grpSpPr>
        <mc:AlternateContent xmlns:mc="http://schemas.openxmlformats.org/markup-compatibility/2006" xmlns:p14="http://schemas.microsoft.com/office/powerpoint/2010/main">
          <mc:Choice Requires="p14">
            <p:contentPart p14:bwMode="auto" r:id="rId14">
              <p14:nvContentPartPr>
                <p14:cNvPr id="8" name="Ink 7">
                  <a:extLst>
                    <a:ext uri="{FF2B5EF4-FFF2-40B4-BE49-F238E27FC236}">
                      <a16:creationId xmlns:a16="http://schemas.microsoft.com/office/drawing/2014/main" id="{788A3F01-B6EC-4E5D-A4A9-E260BA457F76}"/>
                    </a:ext>
                  </a:extLst>
                </p14:cNvPr>
                <p14:cNvContentPartPr/>
                <p14:nvPr/>
              </p14:nvContentPartPr>
              <p14:xfrm>
                <a:off x="2546570" y="4807668"/>
                <a:ext cx="2139480" cy="640800"/>
              </p14:xfrm>
            </p:contentPart>
          </mc:Choice>
          <mc:Fallback xmlns="">
            <p:pic>
              <p:nvPicPr>
                <p:cNvPr id="8" name="Ink 7">
                  <a:extLst>
                    <a:ext uri="{FF2B5EF4-FFF2-40B4-BE49-F238E27FC236}">
                      <a16:creationId xmlns:a16="http://schemas.microsoft.com/office/drawing/2014/main" id="{788A3F01-B6EC-4E5D-A4A9-E260BA457F76}"/>
                    </a:ext>
                  </a:extLst>
                </p:cNvPr>
                <p:cNvPicPr/>
                <p:nvPr/>
              </p:nvPicPr>
              <p:blipFill>
                <a:blip r:embed="rId15"/>
                <a:stretch>
                  <a:fillRect/>
                </a:stretch>
              </p:blipFill>
              <p:spPr>
                <a:xfrm>
                  <a:off x="2537930" y="4799028"/>
                  <a:ext cx="2157120" cy="658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 name="Ink 8">
                  <a:extLst>
                    <a:ext uri="{FF2B5EF4-FFF2-40B4-BE49-F238E27FC236}">
                      <a16:creationId xmlns:a16="http://schemas.microsoft.com/office/drawing/2014/main" id="{04FA4110-B61B-47DC-B751-6BE0CFF9B156}"/>
                    </a:ext>
                  </a:extLst>
                </p14:cNvPr>
                <p14:cNvContentPartPr/>
                <p14:nvPr/>
              </p14:nvContentPartPr>
              <p14:xfrm>
                <a:off x="3470690" y="5339028"/>
                <a:ext cx="508680" cy="491760"/>
              </p14:xfrm>
            </p:contentPart>
          </mc:Choice>
          <mc:Fallback xmlns="">
            <p:pic>
              <p:nvPicPr>
                <p:cNvPr id="9" name="Ink 8">
                  <a:extLst>
                    <a:ext uri="{FF2B5EF4-FFF2-40B4-BE49-F238E27FC236}">
                      <a16:creationId xmlns:a16="http://schemas.microsoft.com/office/drawing/2014/main" id="{04FA4110-B61B-47DC-B751-6BE0CFF9B156}"/>
                    </a:ext>
                  </a:extLst>
                </p:cNvPr>
                <p:cNvPicPr/>
                <p:nvPr/>
              </p:nvPicPr>
              <p:blipFill>
                <a:blip r:embed="rId17"/>
                <a:stretch>
                  <a:fillRect/>
                </a:stretch>
              </p:blipFill>
              <p:spPr>
                <a:xfrm>
                  <a:off x="3461690" y="5330028"/>
                  <a:ext cx="526320" cy="509400"/>
                </a:xfrm>
                <a:prstGeom prst="rect">
                  <a:avLst/>
                </a:prstGeom>
              </p:spPr>
            </p:pic>
          </mc:Fallback>
        </mc:AlternateContent>
      </p:grpSp>
      <p:sp>
        <p:nvSpPr>
          <p:cNvPr id="11" name="TextBox 10">
            <a:extLst>
              <a:ext uri="{FF2B5EF4-FFF2-40B4-BE49-F238E27FC236}">
                <a16:creationId xmlns:a16="http://schemas.microsoft.com/office/drawing/2014/main" id="{7575024F-60FA-4784-ACB9-A8428D687172}"/>
              </a:ext>
            </a:extLst>
          </p:cNvPr>
          <p:cNvSpPr txBox="1"/>
          <p:nvPr/>
        </p:nvSpPr>
        <p:spPr>
          <a:xfrm>
            <a:off x="4251216" y="5702254"/>
            <a:ext cx="4231294" cy="584775"/>
          </a:xfrm>
          <a:prstGeom prst="rect">
            <a:avLst/>
          </a:prstGeom>
          <a:noFill/>
          <a:ln>
            <a:solidFill>
              <a:srgbClr val="FF0000"/>
            </a:solidFill>
          </a:ln>
        </p:spPr>
        <p:txBody>
          <a:bodyPr wrap="square" rtlCol="0">
            <a:spAutoFit/>
          </a:bodyPr>
          <a:lstStyle/>
          <a:p>
            <a:r>
              <a:rPr lang="en-US" sz="1600"/>
              <a:t>can also set height and width through the style attribute, as usual: width: 200px; height: 100px; </a:t>
            </a:r>
          </a:p>
        </p:txBody>
      </p:sp>
    </p:spTree>
    <p:extLst>
      <p:ext uri="{BB962C8B-B14F-4D97-AF65-F5344CB8AC3E}">
        <p14:creationId xmlns:p14="http://schemas.microsoft.com/office/powerpoint/2010/main" val="23430129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400871" y="191090"/>
            <a:ext cx="3880160" cy="523220"/>
          </a:xfrm>
          <a:prstGeom prst="rect">
            <a:avLst/>
          </a:prstGeom>
          <a:noFill/>
        </p:spPr>
        <p:txBody>
          <a:bodyPr wrap="square" rtlCol="0">
            <a:spAutoFit/>
          </a:bodyPr>
          <a:lstStyle/>
          <a:p>
            <a:r>
              <a:rPr lang="en-US" sz="2800" b="1" u="sng"/>
              <a:t>CSS IDs and Classes</a:t>
            </a:r>
          </a:p>
        </p:txBody>
      </p:sp>
      <p:sp>
        <p:nvSpPr>
          <p:cNvPr id="5" name="TextBox 4">
            <a:extLst>
              <a:ext uri="{FF2B5EF4-FFF2-40B4-BE49-F238E27FC236}">
                <a16:creationId xmlns:a16="http://schemas.microsoft.com/office/drawing/2014/main" id="{2331AD16-066E-4FA2-BF18-F3E06D9C7232}"/>
              </a:ext>
            </a:extLst>
          </p:cNvPr>
          <p:cNvSpPr txBox="1"/>
          <p:nvPr/>
        </p:nvSpPr>
        <p:spPr>
          <a:xfrm>
            <a:off x="6678011" y="2596281"/>
            <a:ext cx="2080180" cy="307777"/>
          </a:xfrm>
          <a:prstGeom prst="rect">
            <a:avLst/>
          </a:prstGeom>
          <a:solidFill>
            <a:schemeClr val="accent5">
              <a:lumMod val="20000"/>
              <a:lumOff val="80000"/>
            </a:schemeClr>
          </a:solidFill>
        </p:spPr>
        <p:txBody>
          <a:bodyPr wrap="square" rtlCol="0">
            <a:spAutoFit/>
          </a:bodyPr>
          <a:lstStyle/>
          <a:p>
            <a:r>
              <a:rPr lang="en-US" sz="1400" dirty="0"/>
              <a:t>#someid {styling stuff}</a:t>
            </a:r>
          </a:p>
        </p:txBody>
      </p:sp>
      <p:sp>
        <p:nvSpPr>
          <p:cNvPr id="19" name="TextBox 18">
            <a:extLst>
              <a:ext uri="{FF2B5EF4-FFF2-40B4-BE49-F238E27FC236}">
                <a16:creationId xmlns:a16="http://schemas.microsoft.com/office/drawing/2014/main" id="{693B4FBF-9FAA-4E7A-844E-6AA418DDC5A2}"/>
              </a:ext>
            </a:extLst>
          </p:cNvPr>
          <p:cNvSpPr txBox="1"/>
          <p:nvPr/>
        </p:nvSpPr>
        <p:spPr>
          <a:xfrm>
            <a:off x="502714" y="1132005"/>
            <a:ext cx="11103931" cy="1077218"/>
          </a:xfrm>
          <a:prstGeom prst="rect">
            <a:avLst/>
          </a:prstGeom>
          <a:noFill/>
        </p:spPr>
        <p:txBody>
          <a:bodyPr wrap="square" rtlCol="0">
            <a:spAutoFit/>
          </a:bodyPr>
          <a:lstStyle/>
          <a:p>
            <a:r>
              <a:rPr lang="en-US" sz="1600" dirty="0"/>
              <a:t>So let’s go over </a:t>
            </a:r>
            <a:r>
              <a:rPr lang="en-US" sz="1600" b="1" dirty="0"/>
              <a:t>id</a:t>
            </a:r>
            <a:r>
              <a:rPr lang="en-US" sz="1600" dirty="0"/>
              <a:t>’s and </a:t>
            </a:r>
            <a:r>
              <a:rPr lang="en-US" sz="1600" b="1" dirty="0"/>
              <a:t>classes</a:t>
            </a:r>
            <a:r>
              <a:rPr lang="en-US" sz="1600" dirty="0"/>
              <a:t>.  As discussed, we can apply styling </a:t>
            </a:r>
            <a:r>
              <a:rPr lang="en-US" sz="1600"/>
              <a:t>to all div, paragraph</a:t>
            </a:r>
            <a:r>
              <a:rPr lang="en-US" sz="1600" dirty="0"/>
              <a:t>, header, hyperlink, image, table, list, </a:t>
            </a:r>
            <a:r>
              <a:rPr lang="en-US" sz="1600"/>
              <a:t>etc. at once.  </a:t>
            </a:r>
            <a:r>
              <a:rPr lang="en-US" sz="1600" dirty="0"/>
              <a:t>Or instead, we can associate the element with an id or a class, and apply styling to the id or </a:t>
            </a:r>
            <a:r>
              <a:rPr lang="en-US" sz="1600" i="1" dirty="0"/>
              <a:t>class</a:t>
            </a:r>
            <a:r>
              <a:rPr lang="en-US" sz="1600"/>
              <a:t>.  If we want to separate out the styling of a specific instance of div, paragraph, etc., then we might use id.  An id must be unique, so multiply tags in html can’t share the same id.  </a:t>
            </a:r>
            <a:endParaRPr lang="en-US" sz="2400" dirty="0"/>
          </a:p>
        </p:txBody>
      </p:sp>
      <p:sp>
        <p:nvSpPr>
          <p:cNvPr id="12" name="TextBox 11">
            <a:extLst>
              <a:ext uri="{FF2B5EF4-FFF2-40B4-BE49-F238E27FC236}">
                <a16:creationId xmlns:a16="http://schemas.microsoft.com/office/drawing/2014/main" id="{A352F5A1-B865-443C-BABB-6BA0C7B0DA5B}"/>
              </a:ext>
            </a:extLst>
          </p:cNvPr>
          <p:cNvSpPr txBox="1"/>
          <p:nvPr/>
        </p:nvSpPr>
        <p:spPr>
          <a:xfrm>
            <a:off x="515519" y="2544866"/>
            <a:ext cx="1531490" cy="738664"/>
          </a:xfrm>
          <a:prstGeom prst="rect">
            <a:avLst/>
          </a:prstGeom>
          <a:solidFill>
            <a:schemeClr val="accent5">
              <a:lumMod val="20000"/>
              <a:lumOff val="80000"/>
            </a:schemeClr>
          </a:solidFill>
        </p:spPr>
        <p:txBody>
          <a:bodyPr wrap="square" rtlCol="0">
            <a:spAutoFit/>
          </a:bodyPr>
          <a:lstStyle/>
          <a:p>
            <a:r>
              <a:rPr lang="en-US" sz="1400"/>
              <a:t>&lt;p id = “someid”&gt; </a:t>
            </a:r>
          </a:p>
          <a:p>
            <a:r>
              <a:rPr lang="en-US" sz="1400"/>
              <a:t>blah blah blah</a:t>
            </a:r>
          </a:p>
          <a:p>
            <a:r>
              <a:rPr lang="en-US" sz="1400"/>
              <a:t>&lt;/p&gt;</a:t>
            </a:r>
          </a:p>
        </p:txBody>
      </p:sp>
      <p:pic>
        <p:nvPicPr>
          <p:cNvPr id="4" name="Picture 3">
            <a:extLst>
              <a:ext uri="{FF2B5EF4-FFF2-40B4-BE49-F238E27FC236}">
                <a16:creationId xmlns:a16="http://schemas.microsoft.com/office/drawing/2014/main" id="{383BEB0A-D506-45F7-A22C-72ABFBD351A3}"/>
              </a:ext>
            </a:extLst>
          </p:cNvPr>
          <p:cNvPicPr>
            <a:picLocks noChangeAspect="1"/>
          </p:cNvPicPr>
          <p:nvPr/>
        </p:nvPicPr>
        <p:blipFill>
          <a:blip r:embed="rId3"/>
          <a:stretch>
            <a:fillRect/>
          </a:stretch>
        </p:blipFill>
        <p:spPr>
          <a:xfrm>
            <a:off x="6678011" y="4284984"/>
            <a:ext cx="2190750" cy="304800"/>
          </a:xfrm>
          <a:prstGeom prst="rect">
            <a:avLst/>
          </a:prstGeom>
        </p:spPr>
      </p:pic>
      <p:pic>
        <p:nvPicPr>
          <p:cNvPr id="7" name="Picture 6">
            <a:extLst>
              <a:ext uri="{FF2B5EF4-FFF2-40B4-BE49-F238E27FC236}">
                <a16:creationId xmlns:a16="http://schemas.microsoft.com/office/drawing/2014/main" id="{6A453F48-691C-4B21-8DB9-21F7259AD43C}"/>
              </a:ext>
            </a:extLst>
          </p:cNvPr>
          <p:cNvPicPr>
            <a:picLocks noChangeAspect="1"/>
          </p:cNvPicPr>
          <p:nvPr/>
        </p:nvPicPr>
        <p:blipFill>
          <a:blip r:embed="rId4"/>
          <a:stretch>
            <a:fillRect/>
          </a:stretch>
        </p:blipFill>
        <p:spPr>
          <a:xfrm>
            <a:off x="561238" y="4220807"/>
            <a:ext cx="1607904" cy="974488"/>
          </a:xfrm>
          <a:prstGeom prst="rect">
            <a:avLst/>
          </a:prstGeom>
        </p:spPr>
      </p:pic>
      <p:sp>
        <p:nvSpPr>
          <p:cNvPr id="3" name="TextBox 2">
            <a:extLst>
              <a:ext uri="{FF2B5EF4-FFF2-40B4-BE49-F238E27FC236}">
                <a16:creationId xmlns:a16="http://schemas.microsoft.com/office/drawing/2014/main" id="{BEF5DB94-AC8F-4759-97E8-3B8C3AFBE962}"/>
              </a:ext>
            </a:extLst>
          </p:cNvPr>
          <p:cNvSpPr txBox="1"/>
          <p:nvPr/>
        </p:nvSpPr>
        <p:spPr>
          <a:xfrm>
            <a:off x="3406795" y="2549139"/>
            <a:ext cx="2689205" cy="523220"/>
          </a:xfrm>
          <a:prstGeom prst="rect">
            <a:avLst/>
          </a:prstGeom>
          <a:noFill/>
        </p:spPr>
        <p:txBody>
          <a:bodyPr wrap="square" rtlCol="0">
            <a:spAutoFit/>
          </a:bodyPr>
          <a:lstStyle/>
          <a:p>
            <a:r>
              <a:rPr lang="en-US" sz="1400"/>
              <a:t>and then in the CSS, to specify the styling for that id, we’d say:</a:t>
            </a:r>
          </a:p>
        </p:txBody>
      </p:sp>
      <p:sp>
        <p:nvSpPr>
          <p:cNvPr id="6" name="TextBox 5">
            <a:extLst>
              <a:ext uri="{FF2B5EF4-FFF2-40B4-BE49-F238E27FC236}">
                <a16:creationId xmlns:a16="http://schemas.microsoft.com/office/drawing/2014/main" id="{34436162-40DC-4170-B377-E92BF4053A91}"/>
              </a:ext>
            </a:extLst>
          </p:cNvPr>
          <p:cNvSpPr txBox="1"/>
          <p:nvPr/>
        </p:nvSpPr>
        <p:spPr>
          <a:xfrm>
            <a:off x="502714" y="3590192"/>
            <a:ext cx="1426403" cy="338554"/>
          </a:xfrm>
          <a:prstGeom prst="rect">
            <a:avLst/>
          </a:prstGeom>
          <a:noFill/>
        </p:spPr>
        <p:txBody>
          <a:bodyPr wrap="square" rtlCol="0">
            <a:spAutoFit/>
          </a:bodyPr>
          <a:lstStyle/>
          <a:p>
            <a:r>
              <a:rPr lang="en-US" sz="1600"/>
              <a:t>For example,</a:t>
            </a:r>
          </a:p>
        </p:txBody>
      </p:sp>
      <p:sp>
        <p:nvSpPr>
          <p:cNvPr id="18" name="TextBox 17">
            <a:extLst>
              <a:ext uri="{FF2B5EF4-FFF2-40B4-BE49-F238E27FC236}">
                <a16:creationId xmlns:a16="http://schemas.microsoft.com/office/drawing/2014/main" id="{56BC626F-3E14-40D6-ABB3-4440E17DFADB}"/>
              </a:ext>
            </a:extLst>
          </p:cNvPr>
          <p:cNvSpPr txBox="1"/>
          <p:nvPr/>
        </p:nvSpPr>
        <p:spPr>
          <a:xfrm>
            <a:off x="502714" y="5586818"/>
            <a:ext cx="10140147" cy="584775"/>
          </a:xfrm>
          <a:prstGeom prst="rect">
            <a:avLst/>
          </a:prstGeom>
          <a:noFill/>
        </p:spPr>
        <p:txBody>
          <a:bodyPr wrap="square">
            <a:spAutoFit/>
          </a:bodyPr>
          <a:lstStyle/>
          <a:p>
            <a:r>
              <a:rPr lang="en-US" sz="1600"/>
              <a:t>But id’s cannot begin with numbers, or include most punctuations.   And everything must have a unique id, if they have one at all. </a:t>
            </a:r>
          </a:p>
        </p:txBody>
      </p:sp>
    </p:spTree>
    <p:extLst>
      <p:ext uri="{BB962C8B-B14F-4D97-AF65-F5344CB8AC3E}">
        <p14:creationId xmlns:p14="http://schemas.microsoft.com/office/powerpoint/2010/main" val="33093287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558381" y="35862"/>
            <a:ext cx="3880160" cy="523220"/>
          </a:xfrm>
          <a:prstGeom prst="rect">
            <a:avLst/>
          </a:prstGeom>
          <a:noFill/>
        </p:spPr>
        <p:txBody>
          <a:bodyPr wrap="square" rtlCol="0">
            <a:spAutoFit/>
          </a:bodyPr>
          <a:lstStyle/>
          <a:p>
            <a:r>
              <a:rPr lang="en-US" sz="2800" b="1" u="sng"/>
              <a:t>CSS IDs and Classes</a:t>
            </a:r>
          </a:p>
        </p:txBody>
      </p:sp>
      <p:sp>
        <p:nvSpPr>
          <p:cNvPr id="13" name="TextBox 12">
            <a:extLst>
              <a:ext uri="{FF2B5EF4-FFF2-40B4-BE49-F238E27FC236}">
                <a16:creationId xmlns:a16="http://schemas.microsoft.com/office/drawing/2014/main" id="{A8E39EE3-93B5-42F2-8939-F2B8272A83BF}"/>
              </a:ext>
            </a:extLst>
          </p:cNvPr>
          <p:cNvSpPr txBox="1"/>
          <p:nvPr/>
        </p:nvSpPr>
        <p:spPr>
          <a:xfrm>
            <a:off x="370740" y="1214973"/>
            <a:ext cx="9392692" cy="338554"/>
          </a:xfrm>
          <a:prstGeom prst="rect">
            <a:avLst/>
          </a:prstGeom>
          <a:noFill/>
        </p:spPr>
        <p:txBody>
          <a:bodyPr wrap="square" rtlCol="0">
            <a:spAutoFit/>
          </a:bodyPr>
          <a:lstStyle/>
          <a:p>
            <a:r>
              <a:rPr lang="en-US" sz="1600"/>
              <a:t>Classes, on the other hand, are like id’s, but they can be shared by multiple tags.   We’d say, for instance,</a:t>
            </a:r>
          </a:p>
        </p:txBody>
      </p:sp>
      <p:sp>
        <p:nvSpPr>
          <p:cNvPr id="14" name="TextBox 13">
            <a:extLst>
              <a:ext uri="{FF2B5EF4-FFF2-40B4-BE49-F238E27FC236}">
                <a16:creationId xmlns:a16="http://schemas.microsoft.com/office/drawing/2014/main" id="{F31906E8-64C5-49B6-AAAB-05D46D16D499}"/>
              </a:ext>
            </a:extLst>
          </p:cNvPr>
          <p:cNvSpPr txBox="1"/>
          <p:nvPr/>
        </p:nvSpPr>
        <p:spPr>
          <a:xfrm>
            <a:off x="6327494" y="2131810"/>
            <a:ext cx="2270750" cy="307777"/>
          </a:xfrm>
          <a:prstGeom prst="rect">
            <a:avLst/>
          </a:prstGeom>
          <a:solidFill>
            <a:schemeClr val="accent5">
              <a:lumMod val="20000"/>
              <a:lumOff val="80000"/>
            </a:schemeClr>
          </a:solidFill>
        </p:spPr>
        <p:txBody>
          <a:bodyPr wrap="square" rtlCol="0">
            <a:spAutoFit/>
          </a:bodyPr>
          <a:lstStyle/>
          <a:p>
            <a:r>
              <a:rPr lang="en-US" sz="1400"/>
              <a:t>.someclass {styling stuff;}</a:t>
            </a:r>
          </a:p>
        </p:txBody>
      </p:sp>
      <p:sp>
        <p:nvSpPr>
          <p:cNvPr id="15" name="TextBox 14">
            <a:extLst>
              <a:ext uri="{FF2B5EF4-FFF2-40B4-BE49-F238E27FC236}">
                <a16:creationId xmlns:a16="http://schemas.microsoft.com/office/drawing/2014/main" id="{875D5874-0387-41C8-B04A-72B2C84D8C71}"/>
              </a:ext>
            </a:extLst>
          </p:cNvPr>
          <p:cNvSpPr txBox="1"/>
          <p:nvPr/>
        </p:nvSpPr>
        <p:spPr>
          <a:xfrm>
            <a:off x="405983" y="3213940"/>
            <a:ext cx="2068286" cy="307777"/>
          </a:xfrm>
          <a:prstGeom prst="rect">
            <a:avLst/>
          </a:prstGeom>
          <a:noFill/>
        </p:spPr>
        <p:txBody>
          <a:bodyPr wrap="square" rtlCol="0">
            <a:spAutoFit/>
          </a:bodyPr>
          <a:lstStyle/>
          <a:p>
            <a:r>
              <a:rPr lang="en-US" sz="1400"/>
              <a:t>For example,</a:t>
            </a:r>
          </a:p>
        </p:txBody>
      </p:sp>
      <p:sp>
        <p:nvSpPr>
          <p:cNvPr id="16" name="TextBox 15">
            <a:extLst>
              <a:ext uri="{FF2B5EF4-FFF2-40B4-BE49-F238E27FC236}">
                <a16:creationId xmlns:a16="http://schemas.microsoft.com/office/drawing/2014/main" id="{D8A53AF2-AB29-4B4E-A14B-92D33E5EF01B}"/>
              </a:ext>
            </a:extLst>
          </p:cNvPr>
          <p:cNvSpPr txBox="1"/>
          <p:nvPr/>
        </p:nvSpPr>
        <p:spPr>
          <a:xfrm>
            <a:off x="370740" y="2070255"/>
            <a:ext cx="2270750" cy="738664"/>
          </a:xfrm>
          <a:prstGeom prst="rect">
            <a:avLst/>
          </a:prstGeom>
          <a:solidFill>
            <a:schemeClr val="accent5">
              <a:lumMod val="20000"/>
              <a:lumOff val="80000"/>
            </a:schemeClr>
          </a:solidFill>
        </p:spPr>
        <p:txBody>
          <a:bodyPr wrap="square" rtlCol="0">
            <a:spAutoFit/>
          </a:bodyPr>
          <a:lstStyle/>
          <a:p>
            <a:r>
              <a:rPr lang="en-US" sz="1400"/>
              <a:t>&lt;p class = “someclass”&gt; </a:t>
            </a:r>
          </a:p>
          <a:p>
            <a:r>
              <a:rPr lang="en-US" sz="1400"/>
              <a:t>blah blah blah</a:t>
            </a:r>
          </a:p>
          <a:p>
            <a:r>
              <a:rPr lang="en-US" sz="1400"/>
              <a:t>&lt;/p&gt;</a:t>
            </a:r>
          </a:p>
        </p:txBody>
      </p:sp>
      <p:pic>
        <p:nvPicPr>
          <p:cNvPr id="9" name="Picture 8">
            <a:extLst>
              <a:ext uri="{FF2B5EF4-FFF2-40B4-BE49-F238E27FC236}">
                <a16:creationId xmlns:a16="http://schemas.microsoft.com/office/drawing/2014/main" id="{5CDE3DF7-689C-4BFA-A798-52A99DEB3C16}"/>
              </a:ext>
            </a:extLst>
          </p:cNvPr>
          <p:cNvPicPr>
            <a:picLocks noChangeAspect="1"/>
          </p:cNvPicPr>
          <p:nvPr/>
        </p:nvPicPr>
        <p:blipFill>
          <a:blip r:embed="rId3"/>
          <a:stretch>
            <a:fillRect/>
          </a:stretch>
        </p:blipFill>
        <p:spPr>
          <a:xfrm>
            <a:off x="5731838" y="3943504"/>
            <a:ext cx="2905125" cy="485775"/>
          </a:xfrm>
          <a:prstGeom prst="rect">
            <a:avLst/>
          </a:prstGeom>
        </p:spPr>
      </p:pic>
      <p:pic>
        <p:nvPicPr>
          <p:cNvPr id="17" name="Picture 16">
            <a:extLst>
              <a:ext uri="{FF2B5EF4-FFF2-40B4-BE49-F238E27FC236}">
                <a16:creationId xmlns:a16="http://schemas.microsoft.com/office/drawing/2014/main" id="{D3C24815-AF72-42AD-A002-07296CAC9478}"/>
              </a:ext>
            </a:extLst>
          </p:cNvPr>
          <p:cNvPicPr>
            <a:picLocks noChangeAspect="1"/>
          </p:cNvPicPr>
          <p:nvPr/>
        </p:nvPicPr>
        <p:blipFill>
          <a:blip r:embed="rId4"/>
          <a:stretch>
            <a:fillRect/>
          </a:stretch>
        </p:blipFill>
        <p:spPr>
          <a:xfrm>
            <a:off x="503809" y="3819680"/>
            <a:ext cx="3295650" cy="733425"/>
          </a:xfrm>
          <a:prstGeom prst="rect">
            <a:avLst/>
          </a:prstGeom>
        </p:spPr>
      </p:pic>
      <p:sp>
        <p:nvSpPr>
          <p:cNvPr id="18" name="TextBox 17">
            <a:extLst>
              <a:ext uri="{FF2B5EF4-FFF2-40B4-BE49-F238E27FC236}">
                <a16:creationId xmlns:a16="http://schemas.microsoft.com/office/drawing/2014/main" id="{A4D3B735-EF2C-4A8D-9AAE-7CB6F06042A4}"/>
              </a:ext>
            </a:extLst>
          </p:cNvPr>
          <p:cNvSpPr txBox="1"/>
          <p:nvPr/>
        </p:nvSpPr>
        <p:spPr>
          <a:xfrm>
            <a:off x="3259624" y="2070254"/>
            <a:ext cx="2604884" cy="523220"/>
          </a:xfrm>
          <a:prstGeom prst="rect">
            <a:avLst/>
          </a:prstGeom>
          <a:noFill/>
        </p:spPr>
        <p:txBody>
          <a:bodyPr wrap="square" rtlCol="0">
            <a:spAutoFit/>
          </a:bodyPr>
          <a:lstStyle/>
          <a:p>
            <a:r>
              <a:rPr lang="en-US" sz="1400"/>
              <a:t>and then in the CSS, to specify the styling for that id, we’d say:</a:t>
            </a:r>
          </a:p>
        </p:txBody>
      </p:sp>
    </p:spTree>
    <p:extLst>
      <p:ext uri="{BB962C8B-B14F-4D97-AF65-F5344CB8AC3E}">
        <p14:creationId xmlns:p14="http://schemas.microsoft.com/office/powerpoint/2010/main" val="10083123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690756" y="46725"/>
            <a:ext cx="3285909" cy="523220"/>
          </a:xfrm>
          <a:prstGeom prst="rect">
            <a:avLst/>
          </a:prstGeom>
          <a:noFill/>
        </p:spPr>
        <p:txBody>
          <a:bodyPr wrap="square" rtlCol="0">
            <a:spAutoFit/>
          </a:bodyPr>
          <a:lstStyle/>
          <a:p>
            <a:r>
              <a:rPr lang="en-US" sz="2800" b="1" u="sng"/>
              <a:t>CSS IDs and Classes</a:t>
            </a:r>
          </a:p>
        </p:txBody>
      </p:sp>
      <p:sp>
        <p:nvSpPr>
          <p:cNvPr id="5" name="TextBox 4">
            <a:extLst>
              <a:ext uri="{FF2B5EF4-FFF2-40B4-BE49-F238E27FC236}">
                <a16:creationId xmlns:a16="http://schemas.microsoft.com/office/drawing/2014/main" id="{2331AD16-066E-4FA2-BF18-F3E06D9C7232}"/>
              </a:ext>
            </a:extLst>
          </p:cNvPr>
          <p:cNvSpPr txBox="1"/>
          <p:nvPr/>
        </p:nvSpPr>
        <p:spPr>
          <a:xfrm>
            <a:off x="485442" y="1465617"/>
            <a:ext cx="3629358" cy="338554"/>
          </a:xfrm>
          <a:prstGeom prst="rect">
            <a:avLst/>
          </a:prstGeom>
          <a:solidFill>
            <a:schemeClr val="accent5">
              <a:lumMod val="20000"/>
              <a:lumOff val="80000"/>
            </a:schemeClr>
          </a:solidFill>
        </p:spPr>
        <p:txBody>
          <a:bodyPr wrap="square" rtlCol="0">
            <a:spAutoFit/>
          </a:bodyPr>
          <a:lstStyle/>
          <a:p>
            <a:r>
              <a:rPr lang="en-US" sz="1600"/>
              <a:t>p, li, .someclass, #someid {styling stuff;</a:t>
            </a:r>
            <a:r>
              <a:rPr lang="en-US" sz="1400"/>
              <a:t>}</a:t>
            </a:r>
          </a:p>
        </p:txBody>
      </p:sp>
      <p:sp>
        <p:nvSpPr>
          <p:cNvPr id="19" name="TextBox 18">
            <a:extLst>
              <a:ext uri="{FF2B5EF4-FFF2-40B4-BE49-F238E27FC236}">
                <a16:creationId xmlns:a16="http://schemas.microsoft.com/office/drawing/2014/main" id="{693B4FBF-9FAA-4E7A-844E-6AA418DDC5A2}"/>
              </a:ext>
            </a:extLst>
          </p:cNvPr>
          <p:cNvSpPr txBox="1"/>
          <p:nvPr/>
        </p:nvSpPr>
        <p:spPr>
          <a:xfrm>
            <a:off x="485443" y="1043265"/>
            <a:ext cx="6612941" cy="307777"/>
          </a:xfrm>
          <a:prstGeom prst="rect">
            <a:avLst/>
          </a:prstGeom>
          <a:noFill/>
        </p:spPr>
        <p:txBody>
          <a:bodyPr wrap="square" rtlCol="0">
            <a:spAutoFit/>
          </a:bodyPr>
          <a:lstStyle/>
          <a:p>
            <a:r>
              <a:rPr lang="en-US" sz="1400"/>
              <a:t>We can define the styling for multiple things at once by separating them by commas, </a:t>
            </a:r>
            <a:endParaRPr lang="en-US"/>
          </a:p>
        </p:txBody>
      </p:sp>
      <p:sp>
        <p:nvSpPr>
          <p:cNvPr id="6" name="TextBox 5">
            <a:extLst>
              <a:ext uri="{FF2B5EF4-FFF2-40B4-BE49-F238E27FC236}">
                <a16:creationId xmlns:a16="http://schemas.microsoft.com/office/drawing/2014/main" id="{EB5049F3-61FD-47E0-A2CA-77A8954E5E8C}"/>
              </a:ext>
            </a:extLst>
          </p:cNvPr>
          <p:cNvSpPr txBox="1"/>
          <p:nvPr/>
        </p:nvSpPr>
        <p:spPr>
          <a:xfrm>
            <a:off x="439379" y="2628607"/>
            <a:ext cx="6705067" cy="526196"/>
          </a:xfrm>
          <a:prstGeom prst="rect">
            <a:avLst/>
          </a:prstGeom>
          <a:noFill/>
        </p:spPr>
        <p:txBody>
          <a:bodyPr wrap="square" rtlCol="0">
            <a:spAutoFit/>
          </a:bodyPr>
          <a:lstStyle/>
          <a:p>
            <a:r>
              <a:rPr lang="en-US" sz="1400"/>
              <a:t>If you want to make further style specifications for any of the specific listed things above, you can add more commands below.  For instance,</a:t>
            </a:r>
            <a:endParaRPr lang="en-US"/>
          </a:p>
        </p:txBody>
      </p:sp>
      <p:sp>
        <p:nvSpPr>
          <p:cNvPr id="7" name="TextBox 6">
            <a:extLst>
              <a:ext uri="{FF2B5EF4-FFF2-40B4-BE49-F238E27FC236}">
                <a16:creationId xmlns:a16="http://schemas.microsoft.com/office/drawing/2014/main" id="{DA99FF71-73E7-4AC7-9E0B-D239450B7677}"/>
              </a:ext>
            </a:extLst>
          </p:cNvPr>
          <p:cNvSpPr txBox="1"/>
          <p:nvPr/>
        </p:nvSpPr>
        <p:spPr>
          <a:xfrm>
            <a:off x="542374" y="3380576"/>
            <a:ext cx="3427530" cy="338554"/>
          </a:xfrm>
          <a:prstGeom prst="rect">
            <a:avLst/>
          </a:prstGeom>
          <a:solidFill>
            <a:schemeClr val="accent1">
              <a:lumMod val="20000"/>
              <a:lumOff val="80000"/>
            </a:schemeClr>
          </a:solidFill>
        </p:spPr>
        <p:txBody>
          <a:bodyPr wrap="square" rtlCol="0">
            <a:spAutoFit/>
          </a:bodyPr>
          <a:lstStyle/>
          <a:p>
            <a:r>
              <a:rPr lang="en-US" sz="1600" dirty="0"/>
              <a:t>.</a:t>
            </a:r>
            <a:r>
              <a:rPr lang="en-US" sz="1600" dirty="0" err="1"/>
              <a:t>someclass</a:t>
            </a:r>
            <a:r>
              <a:rPr lang="en-US" sz="1600" dirty="0"/>
              <a:t> {additional styling </a:t>
            </a:r>
            <a:r>
              <a:rPr lang="en-US" sz="1600"/>
              <a:t>stuff;}</a:t>
            </a:r>
            <a:endParaRPr lang="en-US" sz="1600" dirty="0"/>
          </a:p>
        </p:txBody>
      </p:sp>
      <p:pic>
        <p:nvPicPr>
          <p:cNvPr id="12" name="Picture 11">
            <a:extLst>
              <a:ext uri="{FF2B5EF4-FFF2-40B4-BE49-F238E27FC236}">
                <a16:creationId xmlns:a16="http://schemas.microsoft.com/office/drawing/2014/main" id="{5FF57A71-9CB4-4B27-9CE2-992C05D4A413}"/>
              </a:ext>
            </a:extLst>
          </p:cNvPr>
          <p:cNvPicPr>
            <a:picLocks noChangeAspect="1"/>
          </p:cNvPicPr>
          <p:nvPr/>
        </p:nvPicPr>
        <p:blipFill>
          <a:blip r:embed="rId3"/>
          <a:stretch>
            <a:fillRect/>
          </a:stretch>
        </p:blipFill>
        <p:spPr>
          <a:xfrm>
            <a:off x="485442" y="2052778"/>
            <a:ext cx="5962650" cy="276225"/>
          </a:xfrm>
          <a:prstGeom prst="rect">
            <a:avLst/>
          </a:prstGeom>
        </p:spPr>
      </p:pic>
      <p:sp>
        <p:nvSpPr>
          <p:cNvPr id="13" name="TextBox 12">
            <a:extLst>
              <a:ext uri="{FF2B5EF4-FFF2-40B4-BE49-F238E27FC236}">
                <a16:creationId xmlns:a16="http://schemas.microsoft.com/office/drawing/2014/main" id="{C881080F-E79B-C51B-1384-C55FECEF4AC2}"/>
              </a:ext>
            </a:extLst>
          </p:cNvPr>
          <p:cNvSpPr txBox="1"/>
          <p:nvPr/>
        </p:nvSpPr>
        <p:spPr>
          <a:xfrm>
            <a:off x="485442" y="3881244"/>
            <a:ext cx="9998985" cy="307777"/>
          </a:xfrm>
          <a:prstGeom prst="rect">
            <a:avLst/>
          </a:prstGeom>
          <a:noFill/>
        </p:spPr>
        <p:txBody>
          <a:bodyPr wrap="square" rtlCol="0">
            <a:spAutoFit/>
          </a:bodyPr>
          <a:lstStyle/>
          <a:p>
            <a:r>
              <a:rPr lang="en-US" sz="1400"/>
              <a:t>One can assign multiple classes to elements.  You do this by putting a space between the two names. For instance, in the html we’d say:  </a:t>
            </a:r>
            <a:endParaRPr lang="en-US"/>
          </a:p>
        </p:txBody>
      </p:sp>
      <p:sp>
        <p:nvSpPr>
          <p:cNvPr id="14" name="TextBox 13">
            <a:extLst>
              <a:ext uri="{FF2B5EF4-FFF2-40B4-BE49-F238E27FC236}">
                <a16:creationId xmlns:a16="http://schemas.microsoft.com/office/drawing/2014/main" id="{D51401D9-4011-2F5D-D3A0-5134F4E6A473}"/>
              </a:ext>
            </a:extLst>
          </p:cNvPr>
          <p:cNvSpPr txBox="1"/>
          <p:nvPr/>
        </p:nvSpPr>
        <p:spPr>
          <a:xfrm>
            <a:off x="567882" y="4387665"/>
            <a:ext cx="3402022" cy="338554"/>
          </a:xfrm>
          <a:prstGeom prst="rect">
            <a:avLst/>
          </a:prstGeom>
          <a:solidFill>
            <a:schemeClr val="accent2">
              <a:lumMod val="20000"/>
              <a:lumOff val="80000"/>
            </a:schemeClr>
          </a:solidFill>
        </p:spPr>
        <p:txBody>
          <a:bodyPr wrap="none" rtlCol="0">
            <a:spAutoFit/>
          </a:bodyPr>
          <a:lstStyle/>
          <a:p>
            <a:r>
              <a:rPr lang="en-US" sz="1600"/>
              <a:t>&lt;p class = “name1 name2”&gt;  text  &lt;/p&gt;</a:t>
            </a:r>
            <a:endParaRPr lang="en-US" sz="2000"/>
          </a:p>
        </p:txBody>
      </p:sp>
      <p:sp>
        <p:nvSpPr>
          <p:cNvPr id="21" name="TextBox 20">
            <a:extLst>
              <a:ext uri="{FF2B5EF4-FFF2-40B4-BE49-F238E27FC236}">
                <a16:creationId xmlns:a16="http://schemas.microsoft.com/office/drawing/2014/main" id="{3088CFA6-C610-201F-4FC4-97F8F6425647}"/>
              </a:ext>
            </a:extLst>
          </p:cNvPr>
          <p:cNvSpPr txBox="1"/>
          <p:nvPr/>
        </p:nvSpPr>
        <p:spPr>
          <a:xfrm>
            <a:off x="485442" y="5035355"/>
            <a:ext cx="4582398" cy="307777"/>
          </a:xfrm>
          <a:prstGeom prst="rect">
            <a:avLst/>
          </a:prstGeom>
          <a:noFill/>
        </p:spPr>
        <p:txBody>
          <a:bodyPr wrap="square" rtlCol="0">
            <a:spAutoFit/>
          </a:bodyPr>
          <a:lstStyle/>
          <a:p>
            <a:r>
              <a:rPr lang="en-US" sz="1400"/>
              <a:t>And in the CSS we’d specify the style for these two guys via:</a:t>
            </a:r>
            <a:endParaRPr lang="en-US"/>
          </a:p>
        </p:txBody>
      </p:sp>
      <p:sp>
        <p:nvSpPr>
          <p:cNvPr id="22" name="TextBox 21">
            <a:extLst>
              <a:ext uri="{FF2B5EF4-FFF2-40B4-BE49-F238E27FC236}">
                <a16:creationId xmlns:a16="http://schemas.microsoft.com/office/drawing/2014/main" id="{D5D27FC1-908B-A76B-343D-8718836C4147}"/>
              </a:ext>
            </a:extLst>
          </p:cNvPr>
          <p:cNvSpPr txBox="1"/>
          <p:nvPr/>
        </p:nvSpPr>
        <p:spPr>
          <a:xfrm>
            <a:off x="542374" y="5476181"/>
            <a:ext cx="2099594" cy="338554"/>
          </a:xfrm>
          <a:prstGeom prst="rect">
            <a:avLst/>
          </a:prstGeom>
          <a:solidFill>
            <a:schemeClr val="accent1">
              <a:lumMod val="20000"/>
              <a:lumOff val="80000"/>
            </a:schemeClr>
          </a:solidFill>
        </p:spPr>
        <p:txBody>
          <a:bodyPr wrap="square" rtlCol="0">
            <a:spAutoFit/>
          </a:bodyPr>
          <a:lstStyle/>
          <a:p>
            <a:r>
              <a:rPr lang="en-US" sz="1600"/>
              <a:t>.name1.name2 {stuff}</a:t>
            </a:r>
            <a:endParaRPr lang="en-US" sz="2000"/>
          </a:p>
        </p:txBody>
      </p:sp>
    </p:spTree>
    <p:extLst>
      <p:ext uri="{BB962C8B-B14F-4D97-AF65-F5344CB8AC3E}">
        <p14:creationId xmlns:p14="http://schemas.microsoft.com/office/powerpoint/2010/main" val="24805171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5D803-FDB2-33FE-BFD9-58DEB8FED9B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EE5DDAA-7EC5-937D-DFAE-B53146C6C5E5}"/>
              </a:ext>
            </a:extLst>
          </p:cNvPr>
          <p:cNvSpPr txBox="1"/>
          <p:nvPr/>
        </p:nvSpPr>
        <p:spPr>
          <a:xfrm>
            <a:off x="4690756" y="46725"/>
            <a:ext cx="3285909" cy="523220"/>
          </a:xfrm>
          <a:prstGeom prst="rect">
            <a:avLst/>
          </a:prstGeom>
          <a:noFill/>
        </p:spPr>
        <p:txBody>
          <a:bodyPr wrap="square" rtlCol="0">
            <a:spAutoFit/>
          </a:bodyPr>
          <a:lstStyle/>
          <a:p>
            <a:r>
              <a:rPr lang="en-US" sz="2800" b="1" u="sng"/>
              <a:t>CSS IDs and Classes</a:t>
            </a:r>
          </a:p>
        </p:txBody>
      </p:sp>
      <p:sp>
        <p:nvSpPr>
          <p:cNvPr id="11" name="TextBox 10">
            <a:extLst>
              <a:ext uri="{FF2B5EF4-FFF2-40B4-BE49-F238E27FC236}">
                <a16:creationId xmlns:a16="http://schemas.microsoft.com/office/drawing/2014/main" id="{C0049258-7D44-FDE1-FE87-F0D351F263B1}"/>
              </a:ext>
            </a:extLst>
          </p:cNvPr>
          <p:cNvSpPr txBox="1"/>
          <p:nvPr/>
        </p:nvSpPr>
        <p:spPr>
          <a:xfrm>
            <a:off x="411085" y="1254287"/>
            <a:ext cx="10520152" cy="523220"/>
          </a:xfrm>
          <a:prstGeom prst="rect">
            <a:avLst/>
          </a:prstGeom>
          <a:noFill/>
        </p:spPr>
        <p:txBody>
          <a:bodyPr wrap="square" rtlCol="0">
            <a:spAutoFit/>
          </a:bodyPr>
          <a:lstStyle/>
          <a:p>
            <a:r>
              <a:rPr lang="en-US" sz="1400"/>
              <a:t>Say you want specify a certain style for, say, hyperlinks, inside paragraphs, and another style for those inside lists.   Then can do something like, in the CSS file:</a:t>
            </a:r>
            <a:endParaRPr lang="en-US"/>
          </a:p>
        </p:txBody>
      </p:sp>
      <p:sp>
        <p:nvSpPr>
          <p:cNvPr id="15" name="TextBox 14">
            <a:extLst>
              <a:ext uri="{FF2B5EF4-FFF2-40B4-BE49-F238E27FC236}">
                <a16:creationId xmlns:a16="http://schemas.microsoft.com/office/drawing/2014/main" id="{3ED80A2A-C331-C717-1308-905ABC299584}"/>
              </a:ext>
            </a:extLst>
          </p:cNvPr>
          <p:cNvSpPr txBox="1"/>
          <p:nvPr/>
        </p:nvSpPr>
        <p:spPr>
          <a:xfrm>
            <a:off x="468964" y="1977070"/>
            <a:ext cx="1423595" cy="584775"/>
          </a:xfrm>
          <a:prstGeom prst="rect">
            <a:avLst/>
          </a:prstGeom>
          <a:solidFill>
            <a:schemeClr val="accent1">
              <a:lumMod val="20000"/>
              <a:lumOff val="80000"/>
            </a:schemeClr>
          </a:solidFill>
        </p:spPr>
        <p:txBody>
          <a:bodyPr wrap="none" rtlCol="0">
            <a:spAutoFit/>
          </a:bodyPr>
          <a:lstStyle/>
          <a:p>
            <a:r>
              <a:rPr lang="en-US" sz="1600"/>
              <a:t>p a {style stuff}</a:t>
            </a:r>
          </a:p>
          <a:p>
            <a:r>
              <a:rPr lang="en-US" sz="1600"/>
              <a:t>li a {style stuff}</a:t>
            </a:r>
          </a:p>
        </p:txBody>
      </p:sp>
      <p:sp>
        <p:nvSpPr>
          <p:cNvPr id="16" name="TextBox 15">
            <a:extLst>
              <a:ext uri="{FF2B5EF4-FFF2-40B4-BE49-F238E27FC236}">
                <a16:creationId xmlns:a16="http://schemas.microsoft.com/office/drawing/2014/main" id="{D3D91F45-91D6-5F75-9853-6310D19FFECA}"/>
              </a:ext>
            </a:extLst>
          </p:cNvPr>
          <p:cNvSpPr txBox="1"/>
          <p:nvPr/>
        </p:nvSpPr>
        <p:spPr>
          <a:xfrm>
            <a:off x="417009" y="2802872"/>
            <a:ext cx="10638918" cy="523220"/>
          </a:xfrm>
          <a:prstGeom prst="rect">
            <a:avLst/>
          </a:prstGeom>
          <a:noFill/>
        </p:spPr>
        <p:txBody>
          <a:bodyPr wrap="square" rtlCol="0">
            <a:spAutoFit/>
          </a:bodyPr>
          <a:lstStyle/>
          <a:p>
            <a:r>
              <a:rPr lang="en-US" sz="1400"/>
              <a:t>Or say you wanted to have hyperlinks have a certain style inside a certain, say, div class, and a different style inside a different div class.  Then can do, in CSS file:</a:t>
            </a:r>
            <a:endParaRPr lang="en-US"/>
          </a:p>
        </p:txBody>
      </p:sp>
      <p:sp>
        <p:nvSpPr>
          <p:cNvPr id="17" name="TextBox 16">
            <a:extLst>
              <a:ext uri="{FF2B5EF4-FFF2-40B4-BE49-F238E27FC236}">
                <a16:creationId xmlns:a16="http://schemas.microsoft.com/office/drawing/2014/main" id="{CEC4734F-53BE-3CE5-5092-600E83DFFA35}"/>
              </a:ext>
            </a:extLst>
          </p:cNvPr>
          <p:cNvSpPr txBox="1"/>
          <p:nvPr/>
        </p:nvSpPr>
        <p:spPr>
          <a:xfrm>
            <a:off x="487207" y="3517688"/>
            <a:ext cx="2529988" cy="584775"/>
          </a:xfrm>
          <a:prstGeom prst="rect">
            <a:avLst/>
          </a:prstGeom>
          <a:solidFill>
            <a:schemeClr val="accent1">
              <a:lumMod val="20000"/>
              <a:lumOff val="80000"/>
            </a:schemeClr>
          </a:solidFill>
        </p:spPr>
        <p:txBody>
          <a:bodyPr wrap="none" rtlCol="0">
            <a:spAutoFit/>
          </a:bodyPr>
          <a:lstStyle/>
          <a:p>
            <a:r>
              <a:rPr lang="en-US" sz="1600"/>
              <a:t>nameofclasss1 p {style stuff}</a:t>
            </a:r>
          </a:p>
          <a:p>
            <a:r>
              <a:rPr lang="en-US" sz="1600"/>
              <a:t>nameofclass2 li {style stuff}</a:t>
            </a:r>
          </a:p>
        </p:txBody>
      </p:sp>
      <p:sp>
        <p:nvSpPr>
          <p:cNvPr id="18" name="TextBox 17">
            <a:extLst>
              <a:ext uri="{FF2B5EF4-FFF2-40B4-BE49-F238E27FC236}">
                <a16:creationId xmlns:a16="http://schemas.microsoft.com/office/drawing/2014/main" id="{6F0B116B-E939-BC36-297C-B9343981D49B}"/>
              </a:ext>
            </a:extLst>
          </p:cNvPr>
          <p:cNvSpPr txBox="1"/>
          <p:nvPr/>
        </p:nvSpPr>
        <p:spPr>
          <a:xfrm>
            <a:off x="437791" y="4254798"/>
            <a:ext cx="3908483" cy="307777"/>
          </a:xfrm>
          <a:prstGeom prst="rect">
            <a:avLst/>
          </a:prstGeom>
          <a:noFill/>
        </p:spPr>
        <p:txBody>
          <a:bodyPr wrap="square" rtlCol="0">
            <a:spAutoFit/>
          </a:bodyPr>
          <a:lstStyle/>
          <a:p>
            <a:r>
              <a:rPr lang="en-US" sz="1400"/>
              <a:t>Or similarly, if dealing with tagged divs, say, etc. </a:t>
            </a:r>
            <a:endParaRPr lang="en-US"/>
          </a:p>
        </p:txBody>
      </p:sp>
      <p:sp>
        <p:nvSpPr>
          <p:cNvPr id="20" name="TextBox 19">
            <a:extLst>
              <a:ext uri="{FF2B5EF4-FFF2-40B4-BE49-F238E27FC236}">
                <a16:creationId xmlns:a16="http://schemas.microsoft.com/office/drawing/2014/main" id="{9D2B99B9-8DE1-7C89-72D8-E86BFF040A7A}"/>
              </a:ext>
            </a:extLst>
          </p:cNvPr>
          <p:cNvSpPr txBox="1"/>
          <p:nvPr/>
        </p:nvSpPr>
        <p:spPr>
          <a:xfrm>
            <a:off x="503943" y="4754171"/>
            <a:ext cx="2513252" cy="584775"/>
          </a:xfrm>
          <a:prstGeom prst="rect">
            <a:avLst/>
          </a:prstGeom>
          <a:solidFill>
            <a:schemeClr val="accent1">
              <a:lumMod val="20000"/>
              <a:lumOff val="80000"/>
            </a:schemeClr>
          </a:solidFill>
        </p:spPr>
        <p:txBody>
          <a:bodyPr wrap="none" rtlCol="0">
            <a:spAutoFit/>
          </a:bodyPr>
          <a:lstStyle/>
          <a:p>
            <a:r>
              <a:rPr lang="en-US" sz="1600"/>
              <a:t>#nameofgtag1 p {style stuff}</a:t>
            </a:r>
          </a:p>
          <a:p>
            <a:r>
              <a:rPr lang="en-US" sz="1600"/>
              <a:t>#nameoftag2 li {style stuff}</a:t>
            </a:r>
          </a:p>
        </p:txBody>
      </p:sp>
      <p:pic>
        <p:nvPicPr>
          <p:cNvPr id="4" name="Picture 3">
            <a:extLst>
              <a:ext uri="{FF2B5EF4-FFF2-40B4-BE49-F238E27FC236}">
                <a16:creationId xmlns:a16="http://schemas.microsoft.com/office/drawing/2014/main" id="{216A2F61-971E-10A3-4351-8EB813315DEC}"/>
              </a:ext>
            </a:extLst>
          </p:cNvPr>
          <p:cNvPicPr>
            <a:picLocks noChangeAspect="1"/>
          </p:cNvPicPr>
          <p:nvPr/>
        </p:nvPicPr>
        <p:blipFill>
          <a:blip r:embed="rId3"/>
          <a:stretch>
            <a:fillRect/>
          </a:stretch>
        </p:blipFill>
        <p:spPr>
          <a:xfrm>
            <a:off x="437791" y="5662354"/>
            <a:ext cx="8344752" cy="473315"/>
          </a:xfrm>
          <a:prstGeom prst="rect">
            <a:avLst/>
          </a:prstGeom>
        </p:spPr>
      </p:pic>
    </p:spTree>
    <p:extLst>
      <p:ext uri="{BB962C8B-B14F-4D97-AF65-F5344CB8AC3E}">
        <p14:creationId xmlns:p14="http://schemas.microsoft.com/office/powerpoint/2010/main" val="10229809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160936" y="44701"/>
            <a:ext cx="1870128" cy="523220"/>
          </a:xfrm>
          <a:prstGeom prst="rect">
            <a:avLst/>
          </a:prstGeom>
          <a:noFill/>
        </p:spPr>
        <p:txBody>
          <a:bodyPr wrap="square" rtlCol="0">
            <a:spAutoFit/>
          </a:bodyPr>
          <a:lstStyle/>
          <a:p>
            <a:r>
              <a:rPr lang="en-US" sz="2800" b="1" u="sng"/>
              <a:t>CSS Colors</a:t>
            </a:r>
          </a:p>
        </p:txBody>
      </p:sp>
      <p:sp>
        <p:nvSpPr>
          <p:cNvPr id="18" name="TextBox 17">
            <a:extLst>
              <a:ext uri="{FF2B5EF4-FFF2-40B4-BE49-F238E27FC236}">
                <a16:creationId xmlns:a16="http://schemas.microsoft.com/office/drawing/2014/main" id="{D7C47376-CF38-4B6F-91AA-1029197FEC5C}"/>
              </a:ext>
            </a:extLst>
          </p:cNvPr>
          <p:cNvSpPr txBox="1"/>
          <p:nvPr/>
        </p:nvSpPr>
        <p:spPr>
          <a:xfrm>
            <a:off x="428366" y="678696"/>
            <a:ext cx="1878416" cy="307777"/>
          </a:xfrm>
          <a:prstGeom prst="rect">
            <a:avLst/>
          </a:prstGeom>
          <a:noFill/>
        </p:spPr>
        <p:txBody>
          <a:bodyPr wrap="square">
            <a:spAutoFit/>
          </a:bodyPr>
          <a:lstStyle/>
          <a:p>
            <a:r>
              <a:rPr lang="en-US" sz="1400"/>
              <a:t>Here’s some colors.</a:t>
            </a:r>
          </a:p>
        </p:txBody>
      </p:sp>
      <p:pic>
        <p:nvPicPr>
          <p:cNvPr id="4" name="Picture 3">
            <a:extLst>
              <a:ext uri="{FF2B5EF4-FFF2-40B4-BE49-F238E27FC236}">
                <a16:creationId xmlns:a16="http://schemas.microsoft.com/office/drawing/2014/main" id="{F07BE268-619F-4768-923D-A81240884922}"/>
              </a:ext>
            </a:extLst>
          </p:cNvPr>
          <p:cNvPicPr>
            <a:picLocks noChangeAspect="1"/>
          </p:cNvPicPr>
          <p:nvPr/>
        </p:nvPicPr>
        <p:blipFill>
          <a:blip r:embed="rId3"/>
          <a:stretch>
            <a:fillRect/>
          </a:stretch>
        </p:blipFill>
        <p:spPr>
          <a:xfrm>
            <a:off x="428366" y="1223221"/>
            <a:ext cx="10374752" cy="5395455"/>
          </a:xfrm>
          <a:prstGeom prst="rect">
            <a:avLst/>
          </a:prstGeom>
        </p:spPr>
      </p:pic>
    </p:spTree>
    <p:extLst>
      <p:ext uri="{BB962C8B-B14F-4D97-AF65-F5344CB8AC3E}">
        <p14:creationId xmlns:p14="http://schemas.microsoft.com/office/powerpoint/2010/main" val="776551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261290" y="194769"/>
            <a:ext cx="2177590" cy="523220"/>
          </a:xfrm>
          <a:prstGeom prst="rect">
            <a:avLst/>
          </a:prstGeom>
          <a:noFill/>
        </p:spPr>
        <p:txBody>
          <a:bodyPr wrap="square" rtlCol="0">
            <a:spAutoFit/>
          </a:bodyPr>
          <a:lstStyle/>
          <a:p>
            <a:r>
              <a:rPr lang="en-US" sz="2800" b="1" u="sng"/>
              <a:t>Comments</a:t>
            </a:r>
          </a:p>
        </p:txBody>
      </p:sp>
      <p:sp>
        <p:nvSpPr>
          <p:cNvPr id="23" name="TextBox 22">
            <a:extLst>
              <a:ext uri="{FF2B5EF4-FFF2-40B4-BE49-F238E27FC236}">
                <a16:creationId xmlns:a16="http://schemas.microsoft.com/office/drawing/2014/main" id="{2D9D75C1-BD27-4D92-89D5-8D6C6407A636}"/>
              </a:ext>
            </a:extLst>
          </p:cNvPr>
          <p:cNvSpPr txBox="1"/>
          <p:nvPr/>
        </p:nvSpPr>
        <p:spPr>
          <a:xfrm>
            <a:off x="371574" y="1990007"/>
            <a:ext cx="6526978" cy="307777"/>
          </a:xfrm>
          <a:prstGeom prst="rect">
            <a:avLst/>
          </a:prstGeom>
          <a:noFill/>
        </p:spPr>
        <p:txBody>
          <a:bodyPr wrap="square">
            <a:spAutoFit/>
          </a:bodyPr>
          <a:lstStyle/>
          <a:p>
            <a:r>
              <a:rPr lang="en-US" sz="1400"/>
              <a:t>&lt;!-- comment --&gt;			comment tag ignored by browser</a:t>
            </a:r>
          </a:p>
        </p:txBody>
      </p:sp>
      <p:sp>
        <p:nvSpPr>
          <p:cNvPr id="29" name="TextBox 28">
            <a:extLst>
              <a:ext uri="{FF2B5EF4-FFF2-40B4-BE49-F238E27FC236}">
                <a16:creationId xmlns:a16="http://schemas.microsoft.com/office/drawing/2014/main" id="{776B673E-50B9-420A-9DE0-7B6FCC8B07A1}"/>
              </a:ext>
            </a:extLst>
          </p:cNvPr>
          <p:cNvSpPr txBox="1"/>
          <p:nvPr/>
        </p:nvSpPr>
        <p:spPr>
          <a:xfrm>
            <a:off x="371573" y="1273845"/>
            <a:ext cx="6432350" cy="338554"/>
          </a:xfrm>
          <a:prstGeom prst="rect">
            <a:avLst/>
          </a:prstGeom>
          <a:noFill/>
        </p:spPr>
        <p:txBody>
          <a:bodyPr wrap="square" rtlCol="0">
            <a:spAutoFit/>
          </a:bodyPr>
          <a:lstStyle/>
          <a:p>
            <a:r>
              <a:rPr lang="en-US" sz="1600">
                <a:solidFill>
                  <a:srgbClr val="0070C0"/>
                </a:solidFill>
              </a:rPr>
              <a:t>Don’t know where to put this per se’, but comments are made via:</a:t>
            </a:r>
          </a:p>
        </p:txBody>
      </p:sp>
      <p:pic>
        <p:nvPicPr>
          <p:cNvPr id="4" name="Picture 3">
            <a:extLst>
              <a:ext uri="{FF2B5EF4-FFF2-40B4-BE49-F238E27FC236}">
                <a16:creationId xmlns:a16="http://schemas.microsoft.com/office/drawing/2014/main" id="{96DB8588-DACD-A423-8629-8EF8DCE5B76B}"/>
              </a:ext>
            </a:extLst>
          </p:cNvPr>
          <p:cNvPicPr>
            <a:picLocks noChangeAspect="1"/>
          </p:cNvPicPr>
          <p:nvPr/>
        </p:nvPicPr>
        <p:blipFill>
          <a:blip r:embed="rId2"/>
          <a:stretch>
            <a:fillRect/>
          </a:stretch>
        </p:blipFill>
        <p:spPr>
          <a:xfrm>
            <a:off x="414797" y="2853640"/>
            <a:ext cx="11362405" cy="1150720"/>
          </a:xfrm>
          <a:prstGeom prst="rect">
            <a:avLst/>
          </a:prstGeom>
        </p:spPr>
      </p:pic>
    </p:spTree>
    <p:extLst>
      <p:ext uri="{BB962C8B-B14F-4D97-AF65-F5344CB8AC3E}">
        <p14:creationId xmlns:p14="http://schemas.microsoft.com/office/powerpoint/2010/main" val="2856291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5719634" y="81732"/>
            <a:ext cx="1129289" cy="523220"/>
          </a:xfrm>
          <a:prstGeom prst="rect">
            <a:avLst/>
          </a:prstGeom>
          <a:noFill/>
        </p:spPr>
        <p:txBody>
          <a:bodyPr wrap="square" rtlCol="0">
            <a:spAutoFit/>
          </a:bodyPr>
          <a:lstStyle/>
          <a:p>
            <a:r>
              <a:rPr lang="en-US" sz="2800" b="1" u="sng"/>
              <a:t>Tags</a:t>
            </a:r>
          </a:p>
        </p:txBody>
      </p:sp>
      <p:sp>
        <p:nvSpPr>
          <p:cNvPr id="21" name="TextBox 20">
            <a:extLst>
              <a:ext uri="{FF2B5EF4-FFF2-40B4-BE49-F238E27FC236}">
                <a16:creationId xmlns:a16="http://schemas.microsoft.com/office/drawing/2014/main" id="{7F5548F0-FABB-49A9-9490-E44D8A490FAC}"/>
              </a:ext>
            </a:extLst>
          </p:cNvPr>
          <p:cNvSpPr txBox="1"/>
          <p:nvPr/>
        </p:nvSpPr>
        <p:spPr>
          <a:xfrm>
            <a:off x="305473" y="1196866"/>
            <a:ext cx="11298921" cy="3046988"/>
          </a:xfrm>
          <a:prstGeom prst="rect">
            <a:avLst/>
          </a:prstGeom>
          <a:noFill/>
        </p:spPr>
        <p:txBody>
          <a:bodyPr wrap="square" rtlCol="0">
            <a:spAutoFit/>
          </a:bodyPr>
          <a:lstStyle/>
          <a:p>
            <a:r>
              <a:rPr lang="en-US" sz="1600"/>
              <a:t>Now we’ll discuss tags.  A lot of these are open/close tags, like: </a:t>
            </a:r>
            <a:r>
              <a:rPr lang="en-US" sz="1600" b="1"/>
              <a:t>&lt;tag&gt; </a:t>
            </a:r>
            <a:r>
              <a:rPr lang="en-US" sz="1600"/>
              <a:t>stuff</a:t>
            </a:r>
            <a:r>
              <a:rPr lang="en-US" sz="1600" b="1"/>
              <a:t> &lt;/tag&gt;. </a:t>
            </a:r>
          </a:p>
          <a:p>
            <a:r>
              <a:rPr lang="en-US" sz="1600" b="1"/>
              <a:t> </a:t>
            </a:r>
          </a:p>
          <a:p>
            <a:r>
              <a:rPr lang="en-US" sz="1600"/>
              <a:t>And some are just open tags: </a:t>
            </a:r>
            <a:r>
              <a:rPr lang="en-US" sz="1600" b="1"/>
              <a:t>&lt;tag&gt;.</a:t>
            </a:r>
          </a:p>
          <a:p>
            <a:endParaRPr lang="en-US" sz="1600"/>
          </a:p>
          <a:p>
            <a:r>
              <a:rPr lang="en-US" sz="1600"/>
              <a:t>These tags have a lot of specifiable attributes, which control the format of the text in between the open/close tags, or of the output of the tag itself (if just an open tag).  The general specification format is in the open tag via: </a:t>
            </a:r>
            <a:r>
              <a:rPr lang="en-US" sz="1600" b="1"/>
              <a:t>&lt;tag attribute = “value” attribute = “value”&gt;</a:t>
            </a:r>
            <a:r>
              <a:rPr lang="en-US" sz="1600"/>
              <a:t> (no comma separating attributes).  </a:t>
            </a:r>
          </a:p>
          <a:p>
            <a:endParaRPr lang="en-US" sz="1600"/>
          </a:p>
          <a:p>
            <a:r>
              <a:rPr lang="en-US" sz="1600"/>
              <a:t>These attributes come in two varieties: </a:t>
            </a:r>
            <a:r>
              <a:rPr lang="en-US" sz="1600" i="1"/>
              <a:t>structural</a:t>
            </a:r>
            <a:r>
              <a:rPr lang="en-US" sz="1600"/>
              <a:t>, and </a:t>
            </a:r>
            <a:r>
              <a:rPr lang="en-US" sz="1600" i="1"/>
              <a:t>stylistic</a:t>
            </a:r>
            <a:r>
              <a:rPr lang="en-US" sz="1600"/>
              <a:t>.  Structural attributes are things that usually concern the functionality of the tag.  We’ll cover some of these in the foregoing slides.  Stylistic attributes, including style, class, id, have more to do with appearance.  The style attribute in particular can be specified in the open tag as </a:t>
            </a:r>
            <a:r>
              <a:rPr lang="en-US" sz="1600" b="1"/>
              <a:t>&lt;tag</a:t>
            </a:r>
            <a:r>
              <a:rPr lang="en-US" sz="1600"/>
              <a:t> </a:t>
            </a:r>
            <a:r>
              <a:rPr lang="en-US" sz="1600" b="1"/>
              <a:t>style = “property:value; property:value”&gt;</a:t>
            </a:r>
            <a:r>
              <a:rPr lang="en-US" sz="1600"/>
              <a:t> but is more often specified in a separate CSS file.  The style, class, and id attributes will be predominantly discussed in the CSS section.  </a:t>
            </a:r>
          </a:p>
        </p:txBody>
      </p:sp>
      <p:sp>
        <p:nvSpPr>
          <p:cNvPr id="6" name="TextBox 5">
            <a:extLst>
              <a:ext uri="{FF2B5EF4-FFF2-40B4-BE49-F238E27FC236}">
                <a16:creationId xmlns:a16="http://schemas.microsoft.com/office/drawing/2014/main" id="{F8AD0858-291B-4878-8726-8B46F20781DE}"/>
              </a:ext>
            </a:extLst>
          </p:cNvPr>
          <p:cNvSpPr txBox="1"/>
          <p:nvPr/>
        </p:nvSpPr>
        <p:spPr>
          <a:xfrm>
            <a:off x="8578389" y="177715"/>
            <a:ext cx="3026005" cy="954107"/>
          </a:xfrm>
          <a:prstGeom prst="rect">
            <a:avLst/>
          </a:prstGeom>
          <a:noFill/>
        </p:spPr>
        <p:txBody>
          <a:bodyPr wrap="square">
            <a:spAutoFit/>
          </a:bodyPr>
          <a:lstStyle/>
          <a:p>
            <a:r>
              <a:rPr lang="en-US" sz="1400" dirty="0">
                <a:solidFill>
                  <a:srgbClr val="0070C0"/>
                </a:solidFill>
              </a:rPr>
              <a:t>There are lots of style attributes unmentioned, of form: style = “property: value; </a:t>
            </a:r>
            <a:r>
              <a:rPr lang="en-US" sz="1400" dirty="0" err="1">
                <a:solidFill>
                  <a:srgbClr val="0070C0"/>
                </a:solidFill>
              </a:rPr>
              <a:t>property:value</a:t>
            </a:r>
            <a:r>
              <a:rPr lang="en-US" sz="1400" dirty="0">
                <a:solidFill>
                  <a:srgbClr val="0070C0"/>
                </a:solidFill>
              </a:rPr>
              <a:t>; etc.”, as well as id and class </a:t>
            </a:r>
            <a:r>
              <a:rPr lang="en-US" sz="1400">
                <a:solidFill>
                  <a:srgbClr val="0070C0"/>
                </a:solidFill>
              </a:rPr>
              <a:t>tags.  See CSS.</a:t>
            </a:r>
            <a:endParaRPr lang="en-US" sz="1400" dirty="0"/>
          </a:p>
        </p:txBody>
      </p:sp>
      <p:pic>
        <p:nvPicPr>
          <p:cNvPr id="7" name="Picture 6">
            <a:extLst>
              <a:ext uri="{FF2B5EF4-FFF2-40B4-BE49-F238E27FC236}">
                <a16:creationId xmlns:a16="http://schemas.microsoft.com/office/drawing/2014/main" id="{66B612A8-89E1-DA00-3645-C7DAD5707088}"/>
              </a:ext>
            </a:extLst>
          </p:cNvPr>
          <p:cNvPicPr>
            <a:picLocks noChangeAspect="1"/>
          </p:cNvPicPr>
          <p:nvPr/>
        </p:nvPicPr>
        <p:blipFill>
          <a:blip r:embed="rId2"/>
          <a:stretch>
            <a:fillRect/>
          </a:stretch>
        </p:blipFill>
        <p:spPr>
          <a:xfrm>
            <a:off x="1062555" y="5329584"/>
            <a:ext cx="2878584" cy="251222"/>
          </a:xfrm>
          <a:prstGeom prst="rect">
            <a:avLst/>
          </a:prstGeom>
        </p:spPr>
      </p:pic>
      <p:pic>
        <p:nvPicPr>
          <p:cNvPr id="3" name="Picture 2">
            <a:extLst>
              <a:ext uri="{FF2B5EF4-FFF2-40B4-BE49-F238E27FC236}">
                <a16:creationId xmlns:a16="http://schemas.microsoft.com/office/drawing/2014/main" id="{FD9E013A-AD93-E419-904F-4BC9AE7F84F9}"/>
              </a:ext>
            </a:extLst>
          </p:cNvPr>
          <p:cNvPicPr>
            <a:picLocks noChangeAspect="1"/>
          </p:cNvPicPr>
          <p:nvPr/>
        </p:nvPicPr>
        <p:blipFill>
          <a:blip r:embed="rId3"/>
          <a:stretch>
            <a:fillRect/>
          </a:stretch>
        </p:blipFill>
        <p:spPr>
          <a:xfrm>
            <a:off x="1088990" y="5754188"/>
            <a:ext cx="5759933" cy="308780"/>
          </a:xfrm>
          <a:prstGeom prst="rect">
            <a:avLst/>
          </a:prstGeom>
        </p:spPr>
      </p:pic>
      <p:pic>
        <p:nvPicPr>
          <p:cNvPr id="4" name="Picture 3">
            <a:extLst>
              <a:ext uri="{FF2B5EF4-FFF2-40B4-BE49-F238E27FC236}">
                <a16:creationId xmlns:a16="http://schemas.microsoft.com/office/drawing/2014/main" id="{98FA5EA2-18C4-B603-A9EF-B3519ADE63F9}"/>
              </a:ext>
            </a:extLst>
          </p:cNvPr>
          <p:cNvPicPr>
            <a:picLocks noChangeAspect="1"/>
          </p:cNvPicPr>
          <p:nvPr/>
        </p:nvPicPr>
        <p:blipFill>
          <a:blip r:embed="rId4"/>
          <a:stretch>
            <a:fillRect/>
          </a:stretch>
        </p:blipFill>
        <p:spPr>
          <a:xfrm>
            <a:off x="4359502" y="5324608"/>
            <a:ext cx="4348877" cy="233355"/>
          </a:xfrm>
          <a:prstGeom prst="rect">
            <a:avLst/>
          </a:prstGeom>
        </p:spPr>
      </p:pic>
      <p:pic>
        <p:nvPicPr>
          <p:cNvPr id="5" name="Picture 4">
            <a:extLst>
              <a:ext uri="{FF2B5EF4-FFF2-40B4-BE49-F238E27FC236}">
                <a16:creationId xmlns:a16="http://schemas.microsoft.com/office/drawing/2014/main" id="{6F134D41-0B34-7F44-2C3A-44B6639F2E43}"/>
              </a:ext>
            </a:extLst>
          </p:cNvPr>
          <p:cNvPicPr>
            <a:picLocks noChangeAspect="1"/>
          </p:cNvPicPr>
          <p:nvPr/>
        </p:nvPicPr>
        <p:blipFill>
          <a:blip r:embed="rId5"/>
          <a:stretch>
            <a:fillRect/>
          </a:stretch>
        </p:blipFill>
        <p:spPr>
          <a:xfrm>
            <a:off x="1033059" y="6153636"/>
            <a:ext cx="7618668" cy="229544"/>
          </a:xfrm>
          <a:prstGeom prst="rect">
            <a:avLst/>
          </a:prstGeom>
        </p:spPr>
      </p:pic>
      <p:pic>
        <p:nvPicPr>
          <p:cNvPr id="12" name="Picture 11">
            <a:extLst>
              <a:ext uri="{FF2B5EF4-FFF2-40B4-BE49-F238E27FC236}">
                <a16:creationId xmlns:a16="http://schemas.microsoft.com/office/drawing/2014/main" id="{1F0F58D8-3E04-8826-584A-5A4A250A425E}"/>
              </a:ext>
            </a:extLst>
          </p:cNvPr>
          <p:cNvPicPr>
            <a:picLocks noChangeAspect="1"/>
          </p:cNvPicPr>
          <p:nvPr/>
        </p:nvPicPr>
        <p:blipFill>
          <a:blip r:embed="rId6"/>
          <a:stretch>
            <a:fillRect/>
          </a:stretch>
        </p:blipFill>
        <p:spPr>
          <a:xfrm>
            <a:off x="1062555" y="4599288"/>
            <a:ext cx="3952110" cy="193062"/>
          </a:xfrm>
          <a:prstGeom prst="rect">
            <a:avLst/>
          </a:prstGeom>
        </p:spPr>
      </p:pic>
      <p:pic>
        <p:nvPicPr>
          <p:cNvPr id="13" name="Picture 12">
            <a:extLst>
              <a:ext uri="{FF2B5EF4-FFF2-40B4-BE49-F238E27FC236}">
                <a16:creationId xmlns:a16="http://schemas.microsoft.com/office/drawing/2014/main" id="{505D86F0-03B2-0E88-51E8-6BA8E8AC2FC1}"/>
              </a:ext>
            </a:extLst>
          </p:cNvPr>
          <p:cNvPicPr>
            <a:picLocks noChangeAspect="1"/>
          </p:cNvPicPr>
          <p:nvPr/>
        </p:nvPicPr>
        <p:blipFill>
          <a:blip r:embed="rId7"/>
          <a:stretch>
            <a:fillRect/>
          </a:stretch>
        </p:blipFill>
        <p:spPr>
          <a:xfrm>
            <a:off x="1138150" y="4981248"/>
            <a:ext cx="4569106" cy="193061"/>
          </a:xfrm>
          <a:prstGeom prst="rect">
            <a:avLst/>
          </a:prstGeom>
        </p:spPr>
      </p:pic>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8F5C2145-FC52-8EE5-819F-5AA39DBF237D}"/>
                  </a:ext>
                </a:extLst>
              </p14:cNvPr>
              <p14:cNvContentPartPr/>
              <p14:nvPr/>
            </p14:nvContentPartPr>
            <p14:xfrm>
              <a:off x="8269130" y="3936828"/>
              <a:ext cx="2410920" cy="2198520"/>
            </p14:xfrm>
          </p:contentPart>
        </mc:Choice>
        <mc:Fallback xmlns="">
          <p:pic>
            <p:nvPicPr>
              <p:cNvPr id="16" name="Ink 15">
                <a:extLst>
                  <a:ext uri="{FF2B5EF4-FFF2-40B4-BE49-F238E27FC236}">
                    <a16:creationId xmlns:a16="http://schemas.microsoft.com/office/drawing/2014/main" id="{8F5C2145-FC52-8EE5-819F-5AA39DBF237D}"/>
                  </a:ext>
                </a:extLst>
              </p:cNvPr>
              <p:cNvPicPr/>
              <p:nvPr/>
            </p:nvPicPr>
            <p:blipFill>
              <a:blip r:embed="rId9"/>
              <a:stretch>
                <a:fillRect/>
              </a:stretch>
            </p:blipFill>
            <p:spPr>
              <a:xfrm>
                <a:off x="8263010" y="3930708"/>
                <a:ext cx="2423160" cy="2210760"/>
              </a:xfrm>
              <a:prstGeom prst="rect">
                <a:avLst/>
              </a:prstGeom>
            </p:spPr>
          </p:pic>
        </mc:Fallback>
      </mc:AlternateContent>
    </p:spTree>
    <p:extLst>
      <p:ext uri="{BB962C8B-B14F-4D97-AF65-F5344CB8AC3E}">
        <p14:creationId xmlns:p14="http://schemas.microsoft.com/office/powerpoint/2010/main" val="28771054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13685</TotalTime>
  <Words>13225</Words>
  <Application>Microsoft Office PowerPoint</Application>
  <PresentationFormat>Widescreen</PresentationFormat>
  <Paragraphs>858</Paragraphs>
  <Slides>76</Slides>
  <Notes>50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76</vt:i4>
      </vt:variant>
    </vt:vector>
  </HeadingPairs>
  <TitlesOfParts>
    <vt:vector size="83" baseType="lpstr">
      <vt:lpstr>Arial</vt:lpstr>
      <vt:lpstr>Calibri</vt:lpstr>
      <vt:lpstr>Calibri Light</vt:lpstr>
      <vt:lpstr>Consolas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476</cp:revision>
  <dcterms:created xsi:type="dcterms:W3CDTF">2021-02-27T17:00:14Z</dcterms:created>
  <dcterms:modified xsi:type="dcterms:W3CDTF">2026-02-02T22:46:36Z</dcterms:modified>
</cp:coreProperties>
</file>